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Borsok" panose="02000503000000020002" pitchFamily="2" charset="0"/>
      <p:regular r:id="rId19"/>
    </p:embeddedFont>
    <p:embeddedFont>
      <p:font typeface="Chewy" panose="02000000000000000000" pitchFamily="2" charset="0"/>
      <p:regular r:id="rId20"/>
    </p:embeddedFont>
    <p:embeddedFont>
      <p:font typeface="Garet Bold" pitchFamily="2" charset="77"/>
      <p:regular r:id="rId21"/>
      <p:bold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4132"/>
    <a:srgbClr val="4B3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67" autoAdjust="0"/>
    <p:restoredTop sz="94606" autoAdjust="0"/>
  </p:normalViewPr>
  <p:slideViewPr>
    <p:cSldViewPr>
      <p:cViewPr varScale="1">
        <p:scale>
          <a:sx n="75" d="100"/>
          <a:sy n="75" d="100"/>
        </p:scale>
        <p:origin x="448"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2/21/25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18" Type="http://schemas.openxmlformats.org/officeDocument/2006/relationships/image" Target="../media/image33.svg"/><Relationship Id="rId3" Type="http://schemas.openxmlformats.org/officeDocument/2006/relationships/image" Target="../media/image18.svg"/><Relationship Id="rId21" Type="http://schemas.openxmlformats.org/officeDocument/2006/relationships/image" Target="../media/image36.png"/><Relationship Id="rId7" Type="http://schemas.openxmlformats.org/officeDocument/2006/relationships/image" Target="../media/image22.sv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17.png"/><Relationship Id="rId16" Type="http://schemas.openxmlformats.org/officeDocument/2006/relationships/image" Target="../media/image31.svg"/><Relationship Id="rId20" Type="http://schemas.openxmlformats.org/officeDocument/2006/relationships/image" Target="../media/image35.sv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svg"/><Relationship Id="rId24" Type="http://schemas.openxmlformats.org/officeDocument/2006/relationships/image" Target="../media/image2.png"/><Relationship Id="rId5" Type="http://schemas.openxmlformats.org/officeDocument/2006/relationships/image" Target="../media/image20.svg"/><Relationship Id="rId15" Type="http://schemas.openxmlformats.org/officeDocument/2006/relationships/image" Target="../media/image30.png"/><Relationship Id="rId23" Type="http://schemas.openxmlformats.org/officeDocument/2006/relationships/image" Target="../media/image38.sv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 Id="rId22"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C9F5F"/>
        </a:solidFill>
        <a:effectLst/>
      </p:bgPr>
    </p:bg>
    <p:spTree>
      <p:nvGrpSpPr>
        <p:cNvPr id="1" name=""/>
        <p:cNvGrpSpPr/>
        <p:nvPr/>
      </p:nvGrpSpPr>
      <p:grpSpPr>
        <a:xfrm>
          <a:off x="0" y="0"/>
          <a:ext cx="0" cy="0"/>
          <a:chOff x="0" y="0"/>
          <a:chExt cx="0" cy="0"/>
        </a:xfrm>
      </p:grpSpPr>
      <p:grpSp>
        <p:nvGrpSpPr>
          <p:cNvPr id="2" name="Group 2"/>
          <p:cNvGrpSpPr/>
          <p:nvPr/>
        </p:nvGrpSpPr>
        <p:grpSpPr>
          <a:xfrm>
            <a:off x="-247135" y="8841344"/>
            <a:ext cx="18782270" cy="1669435"/>
            <a:chOff x="0" y="0"/>
            <a:chExt cx="9240371" cy="821317"/>
          </a:xfrm>
        </p:grpSpPr>
        <p:sp>
          <p:nvSpPr>
            <p:cNvPr id="3" name="Freeform 3"/>
            <p:cNvSpPr/>
            <p:nvPr/>
          </p:nvSpPr>
          <p:spPr>
            <a:xfrm>
              <a:off x="0" y="0"/>
              <a:ext cx="9240372" cy="821317"/>
            </a:xfrm>
            <a:custGeom>
              <a:avLst/>
              <a:gdLst/>
              <a:ahLst/>
              <a:cxnLst/>
              <a:rect l="l" t="t" r="r" b="b"/>
              <a:pathLst>
                <a:path w="9240372" h="821317">
                  <a:moveTo>
                    <a:pt x="0" y="0"/>
                  </a:moveTo>
                  <a:lnTo>
                    <a:pt x="9240372" y="0"/>
                  </a:lnTo>
                  <a:lnTo>
                    <a:pt x="9240372" y="821317"/>
                  </a:lnTo>
                  <a:lnTo>
                    <a:pt x="0" y="821317"/>
                  </a:lnTo>
                  <a:close/>
                </a:path>
              </a:pathLst>
            </a:custGeom>
            <a:solidFill>
              <a:srgbClr val="F9C49B"/>
            </a:solidFill>
            <a:ln w="28575" cap="sq">
              <a:solidFill>
                <a:srgbClr val="15141E"/>
              </a:solidFill>
              <a:prstDash val="solid"/>
              <a:miter/>
            </a:ln>
          </p:spPr>
          <p:txBody>
            <a:bodyPr/>
            <a:lstStyle/>
            <a:p>
              <a:endParaRPr lang="ms-MY" noProof="0" dirty="0"/>
            </a:p>
          </p:txBody>
        </p:sp>
        <p:sp>
          <p:nvSpPr>
            <p:cNvPr id="4" name="TextBox 4"/>
            <p:cNvSpPr txBox="1"/>
            <p:nvPr/>
          </p:nvSpPr>
          <p:spPr>
            <a:xfrm>
              <a:off x="0" y="-28575"/>
              <a:ext cx="9240371" cy="849892"/>
            </a:xfrm>
            <a:prstGeom prst="rect">
              <a:avLst/>
            </a:prstGeom>
          </p:spPr>
          <p:txBody>
            <a:bodyPr lIns="50800" tIns="50800" rIns="50800" bIns="50800" rtlCol="0" anchor="ctr"/>
            <a:lstStyle/>
            <a:p>
              <a:pPr algn="ctr">
                <a:lnSpc>
                  <a:spcPts val="1960"/>
                </a:lnSpc>
              </a:pPr>
              <a:endParaRPr lang="ms-MY" noProof="0" dirty="0"/>
            </a:p>
          </p:txBody>
        </p:sp>
      </p:grpSp>
      <p:sp>
        <p:nvSpPr>
          <p:cNvPr id="5" name="Freeform 5"/>
          <p:cNvSpPr/>
          <p:nvPr/>
        </p:nvSpPr>
        <p:spPr>
          <a:xfrm>
            <a:off x="8940800" y="5568718"/>
            <a:ext cx="9144000" cy="6097905"/>
          </a:xfrm>
          <a:custGeom>
            <a:avLst/>
            <a:gdLst/>
            <a:ahLst/>
            <a:cxnLst/>
            <a:rect l="l" t="t" r="r" b="b"/>
            <a:pathLst>
              <a:path w="9144000" h="6097905">
                <a:moveTo>
                  <a:pt x="0" y="0"/>
                </a:moveTo>
                <a:lnTo>
                  <a:pt x="9144000" y="0"/>
                </a:lnTo>
                <a:lnTo>
                  <a:pt x="9144000" y="6097905"/>
                </a:lnTo>
                <a:lnTo>
                  <a:pt x="0" y="6097905"/>
                </a:lnTo>
                <a:lnTo>
                  <a:pt x="0" y="0"/>
                </a:lnTo>
                <a:close/>
              </a:path>
            </a:pathLst>
          </a:custGeom>
          <a:blipFill>
            <a:blip r:embed="rId2"/>
            <a:stretch>
              <a:fillRect/>
            </a:stretch>
          </a:blipFill>
        </p:spPr>
        <p:txBody>
          <a:bodyPr/>
          <a:lstStyle/>
          <a:p>
            <a:endParaRPr lang="ms-MY" noProof="0" dirty="0"/>
          </a:p>
        </p:txBody>
      </p:sp>
      <p:sp>
        <p:nvSpPr>
          <p:cNvPr id="6" name="Freeform 6"/>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
        <p:nvSpPr>
          <p:cNvPr id="7" name="Freeform 7"/>
          <p:cNvSpPr/>
          <p:nvPr/>
        </p:nvSpPr>
        <p:spPr>
          <a:xfrm>
            <a:off x="11706270" y="2359771"/>
            <a:ext cx="3613060" cy="3613060"/>
          </a:xfrm>
          <a:custGeom>
            <a:avLst/>
            <a:gdLst/>
            <a:ahLst/>
            <a:cxnLst/>
            <a:rect l="l" t="t" r="r" b="b"/>
            <a:pathLst>
              <a:path w="3613060" h="3613060">
                <a:moveTo>
                  <a:pt x="0" y="0"/>
                </a:moveTo>
                <a:lnTo>
                  <a:pt x="3613060" y="0"/>
                </a:lnTo>
                <a:lnTo>
                  <a:pt x="3613060" y="3613059"/>
                </a:lnTo>
                <a:lnTo>
                  <a:pt x="0" y="3613059"/>
                </a:lnTo>
                <a:lnTo>
                  <a:pt x="0" y="0"/>
                </a:lnTo>
                <a:close/>
              </a:path>
            </a:pathLst>
          </a:custGeom>
          <a:blipFill>
            <a:blip r:embed="rId4"/>
            <a:stretch>
              <a:fillRect/>
            </a:stretch>
          </a:blipFill>
        </p:spPr>
        <p:txBody>
          <a:bodyPr/>
          <a:lstStyle/>
          <a:p>
            <a:endParaRPr lang="ms-MY" noProof="0" dirty="0"/>
          </a:p>
        </p:txBody>
      </p:sp>
      <p:sp>
        <p:nvSpPr>
          <p:cNvPr id="8" name="TextBox 8"/>
          <p:cNvSpPr txBox="1"/>
          <p:nvPr/>
        </p:nvSpPr>
        <p:spPr>
          <a:xfrm>
            <a:off x="1237526" y="1447775"/>
            <a:ext cx="14032313" cy="2646687"/>
          </a:xfrm>
          <a:prstGeom prst="rect">
            <a:avLst/>
          </a:prstGeom>
        </p:spPr>
        <p:txBody>
          <a:bodyPr lIns="0" tIns="0" rIns="0" bIns="0" rtlCol="0" anchor="t">
            <a:spAutoFit/>
          </a:bodyPr>
          <a:lstStyle/>
          <a:p>
            <a:pPr algn="l">
              <a:lnSpc>
                <a:spcPts val="10676"/>
              </a:lnSpc>
            </a:pPr>
            <a:r>
              <a:rPr lang="ms-MY" sz="8896" noProof="0" dirty="0">
                <a:solidFill>
                  <a:srgbClr val="975B43"/>
                </a:solidFill>
                <a:latin typeface="Borsok"/>
                <a:ea typeface="Borsok"/>
                <a:cs typeface="Borsok"/>
                <a:sym typeface="Borsok"/>
              </a:rPr>
              <a:t>Sahabat</a:t>
            </a:r>
            <a:r>
              <a:rPr lang="ms-MY" sz="8896" dirty="0">
                <a:solidFill>
                  <a:srgbClr val="975B43"/>
                </a:solidFill>
                <a:latin typeface="Borsok"/>
                <a:ea typeface="Borsok"/>
                <a:cs typeface="Borsok"/>
                <a:sym typeface="Borsok"/>
              </a:rPr>
              <a:t> </a:t>
            </a:r>
            <a:r>
              <a:rPr lang="ms-MY" sz="8896" noProof="0" dirty="0">
                <a:solidFill>
                  <a:srgbClr val="975B43"/>
                </a:solidFill>
                <a:latin typeface="Borsok"/>
                <a:ea typeface="Borsok"/>
                <a:cs typeface="Borsok"/>
                <a:sym typeface="Borsok"/>
              </a:rPr>
              <a:t>Dalam KEJIRANAN</a:t>
            </a:r>
          </a:p>
        </p:txBody>
      </p:sp>
      <p:sp>
        <p:nvSpPr>
          <p:cNvPr id="9" name="TextBox 9"/>
          <p:cNvSpPr txBox="1"/>
          <p:nvPr/>
        </p:nvSpPr>
        <p:spPr>
          <a:xfrm>
            <a:off x="9645740" y="876300"/>
            <a:ext cx="7613560" cy="864870"/>
          </a:xfrm>
          <a:prstGeom prst="rect">
            <a:avLst/>
          </a:prstGeom>
        </p:spPr>
        <p:txBody>
          <a:bodyPr lIns="0" tIns="0" rIns="0" bIns="0" rtlCol="0" anchor="t">
            <a:spAutoFit/>
          </a:bodyPr>
          <a:lstStyle/>
          <a:p>
            <a:pPr algn="ctr">
              <a:lnSpc>
                <a:spcPts val="3300"/>
              </a:lnSpc>
            </a:pPr>
            <a:r>
              <a:rPr lang="ms-MY" sz="3300" b="1" spc="330" noProof="0" dirty="0">
                <a:solidFill>
                  <a:srgbClr val="15141E"/>
                </a:solidFill>
                <a:latin typeface="Garet Bold"/>
                <a:ea typeface="Garet Bold"/>
                <a:cs typeface="Garet Bold"/>
                <a:sym typeface="Garet Bold"/>
              </a:rPr>
              <a:t>HARI KANAK-KANAK SEDUNIA</a:t>
            </a:r>
          </a:p>
          <a:p>
            <a:pPr algn="ctr">
              <a:lnSpc>
                <a:spcPts val="3300"/>
              </a:lnSpc>
            </a:pPr>
            <a:r>
              <a:rPr lang="ms-MY" sz="3300" b="1" spc="330" noProof="0" dirty="0">
                <a:solidFill>
                  <a:srgbClr val="15141E"/>
                </a:solidFill>
                <a:latin typeface="Garet Bold"/>
                <a:ea typeface="Garet Bold"/>
                <a:cs typeface="Garet Bold"/>
                <a:sym typeface="Garet Bold"/>
              </a:rPr>
              <a:t>15 MAC 2025</a:t>
            </a:r>
          </a:p>
        </p:txBody>
      </p:sp>
      <p:sp>
        <p:nvSpPr>
          <p:cNvPr id="10" name="TextBox 10"/>
          <p:cNvSpPr txBox="1"/>
          <p:nvPr/>
        </p:nvSpPr>
        <p:spPr>
          <a:xfrm>
            <a:off x="208463" y="4028027"/>
            <a:ext cx="11047470" cy="2377382"/>
          </a:xfrm>
          <a:prstGeom prst="rect">
            <a:avLst/>
          </a:prstGeom>
        </p:spPr>
        <p:txBody>
          <a:bodyPr wrap="square" lIns="0" tIns="0" rIns="0" bIns="0" rtlCol="0" anchor="t">
            <a:spAutoFit/>
          </a:bodyPr>
          <a:lstStyle/>
          <a:p>
            <a:pPr algn="ctr">
              <a:lnSpc>
                <a:spcPts val="9456"/>
              </a:lnSpc>
            </a:pPr>
            <a:r>
              <a:rPr lang="ms-MY" sz="6754" noProof="0" dirty="0">
                <a:solidFill>
                  <a:srgbClr val="FFFFFF"/>
                </a:solidFill>
                <a:latin typeface="Chewy"/>
                <a:ea typeface="Chewy"/>
                <a:cs typeface="Chewy"/>
                <a:sym typeface="Chewy"/>
              </a:rPr>
              <a:t>Meraikan Kebaikan dan</a:t>
            </a:r>
          </a:p>
          <a:p>
            <a:pPr algn="ctr">
              <a:lnSpc>
                <a:spcPts val="9456"/>
              </a:lnSpc>
            </a:pPr>
            <a:r>
              <a:rPr lang="ms-MY" sz="6754" noProof="0" dirty="0">
                <a:solidFill>
                  <a:srgbClr val="FFFFFF"/>
                </a:solidFill>
                <a:latin typeface="Chewy"/>
                <a:ea typeface="Chewy"/>
                <a:cs typeface="Chewy"/>
                <a:sym typeface="Chewy"/>
              </a:rPr>
              <a:t>Rasa Hormat Merentasi Budaya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FDED6"/>
        </a:solidFill>
        <a:effectLst/>
      </p:bgPr>
    </p:bg>
    <p:spTree>
      <p:nvGrpSpPr>
        <p:cNvPr id="1" name=""/>
        <p:cNvGrpSpPr/>
        <p:nvPr/>
      </p:nvGrpSpPr>
      <p:grpSpPr>
        <a:xfrm>
          <a:off x="0" y="0"/>
          <a:ext cx="0" cy="0"/>
          <a:chOff x="0" y="0"/>
          <a:chExt cx="0" cy="0"/>
        </a:xfrm>
      </p:grpSpPr>
      <p:sp>
        <p:nvSpPr>
          <p:cNvPr id="2" name="TextBox 2"/>
          <p:cNvSpPr txBox="1"/>
          <p:nvPr/>
        </p:nvSpPr>
        <p:spPr>
          <a:xfrm>
            <a:off x="8496300" y="2930525"/>
            <a:ext cx="8763000" cy="6119368"/>
          </a:xfrm>
          <a:prstGeom prst="rect">
            <a:avLst/>
          </a:prstGeom>
        </p:spPr>
        <p:txBody>
          <a:bodyPr lIns="0" tIns="0" rIns="0" bIns="0" rtlCol="0" anchor="t">
            <a:spAutoFit/>
          </a:bodyPr>
          <a:lstStyle/>
          <a:p>
            <a:pPr>
              <a:lnSpc>
                <a:spcPts val="6019"/>
              </a:lnSpc>
              <a:spcBef>
                <a:spcPct val="0"/>
              </a:spcBef>
            </a:pPr>
            <a:r>
              <a:rPr lang="ms-MY" sz="5999" noProof="0" dirty="0">
                <a:solidFill>
                  <a:srgbClr val="B2784D"/>
                </a:solidFill>
                <a:latin typeface="Chewy"/>
                <a:ea typeface="Chewy"/>
                <a:cs typeface="Chewy"/>
                <a:sym typeface="Chewy"/>
              </a:rPr>
              <a:t>1. Jadi seorang yang Membantu </a:t>
            </a:r>
          </a:p>
          <a:p>
            <a:pPr>
              <a:lnSpc>
                <a:spcPts val="6019"/>
              </a:lnSpc>
              <a:spcBef>
                <a:spcPct val="0"/>
              </a:spcBef>
            </a:pPr>
            <a:r>
              <a:rPr lang="ms-MY" sz="4299" noProof="0" dirty="0">
                <a:solidFill>
                  <a:srgbClr val="000000"/>
                </a:solidFill>
                <a:latin typeface="Chewy"/>
                <a:ea typeface="Chewy"/>
                <a:cs typeface="Chewy"/>
                <a:sym typeface="Chewy"/>
              </a:rPr>
              <a:t>Mungkin sahabat anda sedang bergelut untuk mengangkat buku mereka, atau adik anda memerlukan bantuan untuk mengikat kasutnya. Menawarkan bantuan adalah cara untuk menunjukkan kasih.</a:t>
            </a:r>
          </a:p>
        </p:txBody>
      </p:sp>
      <p:sp>
        <p:nvSpPr>
          <p:cNvPr id="3" name="TextBox 3"/>
          <p:cNvSpPr txBox="1"/>
          <p:nvPr/>
        </p:nvSpPr>
        <p:spPr>
          <a:xfrm>
            <a:off x="950828" y="1028700"/>
            <a:ext cx="16308472" cy="1326645"/>
          </a:xfrm>
          <a:prstGeom prst="rect">
            <a:avLst/>
          </a:prstGeom>
        </p:spPr>
        <p:txBody>
          <a:bodyPr wrap="square" lIns="0" tIns="0" rIns="0" bIns="0" rtlCol="0" anchor="t">
            <a:spAutoFit/>
          </a:bodyPr>
          <a:lstStyle/>
          <a:p>
            <a:pPr>
              <a:lnSpc>
                <a:spcPts val="11300"/>
              </a:lnSpc>
              <a:spcBef>
                <a:spcPct val="0"/>
              </a:spcBef>
            </a:pPr>
            <a:r>
              <a:rPr lang="ms-MY" sz="6600" noProof="0" dirty="0">
                <a:solidFill>
                  <a:srgbClr val="B2784D"/>
                </a:solidFill>
                <a:latin typeface="Chewy"/>
                <a:ea typeface="Chewy"/>
                <a:cs typeface="Chewy"/>
                <a:sym typeface="Chewy"/>
              </a:rPr>
              <a:t>Oleh itu, bagaimana kita mengasihi jiran kita?</a:t>
            </a:r>
          </a:p>
        </p:txBody>
      </p:sp>
      <p:grpSp>
        <p:nvGrpSpPr>
          <p:cNvPr id="4" name="Group 4"/>
          <p:cNvGrpSpPr/>
          <p:nvPr/>
        </p:nvGrpSpPr>
        <p:grpSpPr>
          <a:xfrm>
            <a:off x="1660932" y="2713529"/>
            <a:ext cx="6356554" cy="635655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57413" t="-9165" r="-13781" b="-399"/>
              </a:stretch>
            </a:blipFill>
          </p:spPr>
          <p:txBody>
            <a:bodyPr/>
            <a:lstStyle/>
            <a:p>
              <a:endParaRPr lang="ms-MY" noProof="0" dirty="0"/>
            </a:p>
          </p:txBody>
        </p:sp>
      </p:grpSp>
      <p:sp>
        <p:nvSpPr>
          <p:cNvPr id="6" name="Freeform 6"/>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C9F5F"/>
        </a:solidFill>
        <a:effectLst/>
      </p:bgPr>
    </p:bg>
    <p:spTree>
      <p:nvGrpSpPr>
        <p:cNvPr id="1" name=""/>
        <p:cNvGrpSpPr/>
        <p:nvPr/>
      </p:nvGrpSpPr>
      <p:grpSpPr>
        <a:xfrm>
          <a:off x="0" y="0"/>
          <a:ext cx="0" cy="0"/>
          <a:chOff x="0" y="0"/>
          <a:chExt cx="0" cy="0"/>
        </a:xfrm>
      </p:grpSpPr>
      <p:grpSp>
        <p:nvGrpSpPr>
          <p:cNvPr id="2" name="Group 2"/>
          <p:cNvGrpSpPr/>
          <p:nvPr/>
        </p:nvGrpSpPr>
        <p:grpSpPr>
          <a:xfrm>
            <a:off x="9949815" y="1319530"/>
            <a:ext cx="7938770" cy="7938770"/>
            <a:chOff x="0" y="0"/>
            <a:chExt cx="6350000" cy="6350000"/>
          </a:xfrm>
        </p:grpSpPr>
        <p:sp>
          <p:nvSpPr>
            <p:cNvPr id="3" name="Freeform 3"/>
            <p:cNvSpPr/>
            <p:nvPr/>
          </p:nvSpPr>
          <p:spPr>
            <a:xfrm>
              <a:off x="0" y="0"/>
              <a:ext cx="6350000" cy="6350000"/>
            </a:xfrm>
            <a:custGeom>
              <a:avLst/>
              <a:gdLst/>
              <a:ahLst/>
              <a:cxnLst/>
              <a:rect l="l" t="t" r="r" b="b"/>
              <a:pathLst>
                <a:path w="6350000" h="6350000">
                  <a:moveTo>
                    <a:pt x="4838700" y="0"/>
                  </a:moveTo>
                  <a:lnTo>
                    <a:pt x="1511300" y="0"/>
                  </a:lnTo>
                  <a:cubicBezTo>
                    <a:pt x="676910" y="0"/>
                    <a:pt x="0" y="676910"/>
                    <a:pt x="0" y="1511300"/>
                  </a:cubicBezTo>
                  <a:lnTo>
                    <a:pt x="0" y="6350000"/>
                  </a:lnTo>
                  <a:lnTo>
                    <a:pt x="4838700" y="6350000"/>
                  </a:lnTo>
                  <a:cubicBezTo>
                    <a:pt x="5673090" y="6350000"/>
                    <a:pt x="6350000" y="5673090"/>
                    <a:pt x="6350000" y="4838700"/>
                  </a:cubicBezTo>
                  <a:lnTo>
                    <a:pt x="6350000" y="0"/>
                  </a:lnTo>
                  <a:lnTo>
                    <a:pt x="4838700" y="0"/>
                  </a:lnTo>
                  <a:close/>
                </a:path>
              </a:pathLst>
            </a:custGeom>
            <a:blipFill>
              <a:blip r:embed="rId2"/>
              <a:stretch>
                <a:fillRect l="-50093"/>
              </a:stretch>
            </a:blipFill>
          </p:spPr>
          <p:txBody>
            <a:bodyPr/>
            <a:lstStyle/>
            <a:p>
              <a:endParaRPr lang="ms-MY" noProof="0" dirty="0"/>
            </a:p>
          </p:txBody>
        </p:sp>
      </p:grpSp>
      <p:sp>
        <p:nvSpPr>
          <p:cNvPr id="4" name="TextBox 4"/>
          <p:cNvSpPr txBox="1"/>
          <p:nvPr/>
        </p:nvSpPr>
        <p:spPr>
          <a:xfrm>
            <a:off x="1437353" y="1181100"/>
            <a:ext cx="7870712" cy="7456528"/>
          </a:xfrm>
          <a:prstGeom prst="rect">
            <a:avLst/>
          </a:prstGeom>
        </p:spPr>
        <p:txBody>
          <a:bodyPr lIns="0" tIns="0" rIns="0" bIns="0" rtlCol="0" anchor="t">
            <a:spAutoFit/>
          </a:bodyPr>
          <a:lstStyle/>
          <a:p>
            <a:pPr algn="l">
              <a:lnSpc>
                <a:spcPts val="9325"/>
              </a:lnSpc>
              <a:spcBef>
                <a:spcPct val="0"/>
              </a:spcBef>
            </a:pPr>
            <a:r>
              <a:rPr lang="ms-MY" sz="5400" noProof="0" dirty="0">
                <a:solidFill>
                  <a:srgbClr val="F9C49B"/>
                </a:solidFill>
                <a:latin typeface="Chewy"/>
                <a:ea typeface="Chewy"/>
                <a:cs typeface="Chewy"/>
                <a:sym typeface="Chewy"/>
              </a:rPr>
              <a:t>2. Jadi seorang </a:t>
            </a:r>
            <a:r>
              <a:rPr lang="ms-MY" sz="5400" dirty="0">
                <a:solidFill>
                  <a:srgbClr val="F9C49B"/>
                </a:solidFill>
                <a:latin typeface="Chewy"/>
                <a:ea typeface="Chewy"/>
                <a:cs typeface="Chewy"/>
                <a:sym typeface="Chewy"/>
              </a:rPr>
              <a:t>Pendengar yang Baik</a:t>
            </a:r>
            <a:r>
              <a:rPr lang="ms-MY" sz="5400" noProof="0" dirty="0">
                <a:solidFill>
                  <a:srgbClr val="F9C49B"/>
                </a:solidFill>
                <a:latin typeface="Chewy"/>
                <a:ea typeface="Chewy"/>
                <a:cs typeface="Chewy"/>
                <a:sym typeface="Chewy"/>
              </a:rPr>
              <a:t> </a:t>
            </a:r>
          </a:p>
          <a:p>
            <a:pPr algn="l">
              <a:lnSpc>
                <a:spcPts val="6715"/>
              </a:lnSpc>
              <a:spcBef>
                <a:spcPct val="0"/>
              </a:spcBef>
            </a:pPr>
            <a:r>
              <a:rPr lang="ms-MY" sz="3600" noProof="0" dirty="0">
                <a:solidFill>
                  <a:srgbClr val="000000"/>
                </a:solidFill>
                <a:latin typeface="Chewy"/>
                <a:ea typeface="Chewy"/>
                <a:cs typeface="Chewy"/>
                <a:sym typeface="Chewy"/>
              </a:rPr>
              <a:t>Kadang-kala, menjadi seorang sahabat bermakna mendengar apabila seseorang ingin berkongsi perasaannya. Jika sahabat anda bersedih, anda boleh mendengar dan mengingatkan mereka bahawa </a:t>
            </a:r>
            <a:r>
              <a:rPr lang="ms-MY" sz="3600" noProof="0" dirty="0" err="1">
                <a:solidFill>
                  <a:srgbClr val="000000"/>
                </a:solidFill>
                <a:latin typeface="Chewy"/>
                <a:ea typeface="Chewy"/>
                <a:cs typeface="Chewy"/>
                <a:sym typeface="Chewy"/>
              </a:rPr>
              <a:t>Yesus</a:t>
            </a:r>
            <a:r>
              <a:rPr lang="ms-MY" sz="3600" noProof="0" dirty="0">
                <a:solidFill>
                  <a:srgbClr val="000000"/>
                </a:solidFill>
                <a:latin typeface="Chewy"/>
                <a:ea typeface="Chewy"/>
                <a:cs typeface="Chewy"/>
                <a:sym typeface="Chewy"/>
              </a:rPr>
              <a:t> mengasihi mereka.</a:t>
            </a:r>
          </a:p>
        </p:txBody>
      </p:sp>
      <p:sp>
        <p:nvSpPr>
          <p:cNvPr id="5" name="Freeform 5"/>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FDED6"/>
        </a:solidFill>
        <a:effectLst/>
      </p:bgPr>
    </p:bg>
    <p:spTree>
      <p:nvGrpSpPr>
        <p:cNvPr id="1" name=""/>
        <p:cNvGrpSpPr/>
        <p:nvPr/>
      </p:nvGrpSpPr>
      <p:grpSpPr>
        <a:xfrm>
          <a:off x="0" y="0"/>
          <a:ext cx="0" cy="0"/>
          <a:chOff x="0" y="0"/>
          <a:chExt cx="0" cy="0"/>
        </a:xfrm>
      </p:grpSpPr>
      <p:grpSp>
        <p:nvGrpSpPr>
          <p:cNvPr id="2" name="Group 2"/>
          <p:cNvGrpSpPr/>
          <p:nvPr/>
        </p:nvGrpSpPr>
        <p:grpSpPr>
          <a:xfrm>
            <a:off x="508000" y="2882140"/>
            <a:ext cx="8401034" cy="5494740"/>
            <a:chOff x="0" y="-8890"/>
            <a:chExt cx="5605780" cy="3666490"/>
          </a:xfrm>
        </p:grpSpPr>
        <p:sp>
          <p:nvSpPr>
            <p:cNvPr id="3" name="Freeform 3"/>
            <p:cNvSpPr/>
            <p:nvPr/>
          </p:nvSpPr>
          <p:spPr>
            <a:xfrm>
              <a:off x="0" y="0"/>
              <a:ext cx="5605780" cy="3666490"/>
            </a:xfrm>
            <a:custGeom>
              <a:avLst/>
              <a:gdLst/>
              <a:ahLst/>
              <a:cxnLst/>
              <a:rect l="l" t="t" r="r" b="b"/>
              <a:pathLst>
                <a:path w="5605780" h="3666490">
                  <a:moveTo>
                    <a:pt x="5560060" y="2025650"/>
                  </a:moveTo>
                  <a:cubicBezTo>
                    <a:pt x="5505450" y="2207260"/>
                    <a:pt x="5251450" y="2303780"/>
                    <a:pt x="5109210" y="2139950"/>
                  </a:cubicBezTo>
                  <a:cubicBezTo>
                    <a:pt x="5101590" y="2131060"/>
                    <a:pt x="5095240" y="2122170"/>
                    <a:pt x="5087620" y="2113280"/>
                  </a:cubicBezTo>
                  <a:cubicBezTo>
                    <a:pt x="5085080" y="2115820"/>
                    <a:pt x="5085080" y="2118360"/>
                    <a:pt x="5085080" y="2120900"/>
                  </a:cubicBezTo>
                  <a:cubicBezTo>
                    <a:pt x="5088890" y="2379980"/>
                    <a:pt x="5126990" y="3434080"/>
                    <a:pt x="4568190" y="3115310"/>
                  </a:cubicBezTo>
                  <a:cubicBezTo>
                    <a:pt x="4484370" y="3067050"/>
                    <a:pt x="4441190" y="2983230"/>
                    <a:pt x="4418330" y="2893060"/>
                  </a:cubicBezTo>
                  <a:cubicBezTo>
                    <a:pt x="4377690" y="2995930"/>
                    <a:pt x="4378960" y="3112770"/>
                    <a:pt x="4319270" y="3211830"/>
                  </a:cubicBezTo>
                  <a:cubicBezTo>
                    <a:pt x="4221480" y="3375660"/>
                    <a:pt x="3898900" y="3373120"/>
                    <a:pt x="3856990" y="3163570"/>
                  </a:cubicBezTo>
                  <a:cubicBezTo>
                    <a:pt x="3874770" y="3252470"/>
                    <a:pt x="3624580" y="3294380"/>
                    <a:pt x="3572510" y="3286760"/>
                  </a:cubicBezTo>
                  <a:cubicBezTo>
                    <a:pt x="3422650" y="3262630"/>
                    <a:pt x="3398520" y="3131820"/>
                    <a:pt x="3393440" y="3001010"/>
                  </a:cubicBezTo>
                  <a:cubicBezTo>
                    <a:pt x="3387090" y="2848610"/>
                    <a:pt x="3380740" y="2697480"/>
                    <a:pt x="3375660" y="2545080"/>
                  </a:cubicBezTo>
                  <a:cubicBezTo>
                    <a:pt x="3373120" y="2481580"/>
                    <a:pt x="3373120" y="2414270"/>
                    <a:pt x="3338830" y="2358390"/>
                  </a:cubicBezTo>
                  <a:cubicBezTo>
                    <a:pt x="3247390" y="2651760"/>
                    <a:pt x="3302000" y="2955290"/>
                    <a:pt x="3257550" y="3253740"/>
                  </a:cubicBezTo>
                  <a:cubicBezTo>
                    <a:pt x="3228340" y="3449320"/>
                    <a:pt x="3134360" y="3666490"/>
                    <a:pt x="2898140" y="3591560"/>
                  </a:cubicBezTo>
                  <a:cubicBezTo>
                    <a:pt x="2687320" y="3524250"/>
                    <a:pt x="2691130" y="3266440"/>
                    <a:pt x="2726690" y="3064510"/>
                  </a:cubicBezTo>
                  <a:cubicBezTo>
                    <a:pt x="2708910" y="3108960"/>
                    <a:pt x="2680970" y="3148330"/>
                    <a:pt x="2635250" y="3178810"/>
                  </a:cubicBezTo>
                  <a:cubicBezTo>
                    <a:pt x="2564130" y="3225800"/>
                    <a:pt x="2468880" y="3232150"/>
                    <a:pt x="2391410" y="3195320"/>
                  </a:cubicBezTo>
                  <a:cubicBezTo>
                    <a:pt x="2298700" y="3152140"/>
                    <a:pt x="2261870" y="3030220"/>
                    <a:pt x="2153920" y="3027680"/>
                  </a:cubicBezTo>
                  <a:cubicBezTo>
                    <a:pt x="1908810" y="3021330"/>
                    <a:pt x="2021840" y="3361690"/>
                    <a:pt x="1823720" y="3434080"/>
                  </a:cubicBezTo>
                  <a:cubicBezTo>
                    <a:pt x="1723390" y="3470910"/>
                    <a:pt x="1521460" y="3436620"/>
                    <a:pt x="1414780" y="3420110"/>
                  </a:cubicBezTo>
                  <a:cubicBezTo>
                    <a:pt x="1291590" y="3399790"/>
                    <a:pt x="1236980" y="3333750"/>
                    <a:pt x="1229360" y="3206750"/>
                  </a:cubicBezTo>
                  <a:cubicBezTo>
                    <a:pt x="1224280" y="3126740"/>
                    <a:pt x="1270000" y="2961640"/>
                    <a:pt x="1145540" y="2952750"/>
                  </a:cubicBezTo>
                  <a:cubicBezTo>
                    <a:pt x="1040130" y="2945130"/>
                    <a:pt x="1087120" y="3228340"/>
                    <a:pt x="981710" y="3307080"/>
                  </a:cubicBezTo>
                  <a:cubicBezTo>
                    <a:pt x="928370" y="3347720"/>
                    <a:pt x="855980" y="3360420"/>
                    <a:pt x="789940" y="3345180"/>
                  </a:cubicBezTo>
                  <a:cubicBezTo>
                    <a:pt x="575310" y="3295650"/>
                    <a:pt x="660400" y="2985770"/>
                    <a:pt x="664210" y="2829560"/>
                  </a:cubicBezTo>
                  <a:cubicBezTo>
                    <a:pt x="664210" y="2810510"/>
                    <a:pt x="665480" y="2795270"/>
                    <a:pt x="660400" y="2777490"/>
                  </a:cubicBezTo>
                  <a:cubicBezTo>
                    <a:pt x="434340" y="2743200"/>
                    <a:pt x="259080" y="2820670"/>
                    <a:pt x="196850" y="2524760"/>
                  </a:cubicBezTo>
                  <a:cubicBezTo>
                    <a:pt x="132080" y="2226310"/>
                    <a:pt x="0" y="1879600"/>
                    <a:pt x="0" y="1578610"/>
                  </a:cubicBezTo>
                  <a:cubicBezTo>
                    <a:pt x="1270" y="1576070"/>
                    <a:pt x="2540" y="1574800"/>
                    <a:pt x="3810" y="1572260"/>
                  </a:cubicBezTo>
                  <a:cubicBezTo>
                    <a:pt x="22860" y="1520190"/>
                    <a:pt x="74930" y="1488440"/>
                    <a:pt x="160020" y="1475740"/>
                  </a:cubicBezTo>
                  <a:cubicBezTo>
                    <a:pt x="167640" y="1474470"/>
                    <a:pt x="173990" y="1474470"/>
                    <a:pt x="181610" y="1473200"/>
                  </a:cubicBezTo>
                  <a:cubicBezTo>
                    <a:pt x="181610" y="1468120"/>
                    <a:pt x="181610" y="1464310"/>
                    <a:pt x="181610" y="1460500"/>
                  </a:cubicBezTo>
                  <a:cubicBezTo>
                    <a:pt x="175260" y="1347470"/>
                    <a:pt x="133350" y="1193800"/>
                    <a:pt x="217170" y="1101090"/>
                  </a:cubicBezTo>
                  <a:cubicBezTo>
                    <a:pt x="303530" y="1004570"/>
                    <a:pt x="414020" y="1049020"/>
                    <a:pt x="518160" y="1046480"/>
                  </a:cubicBezTo>
                  <a:cubicBezTo>
                    <a:pt x="497840" y="1046480"/>
                    <a:pt x="474980" y="558800"/>
                    <a:pt x="496570" y="516890"/>
                  </a:cubicBezTo>
                  <a:cubicBezTo>
                    <a:pt x="525780" y="461010"/>
                    <a:pt x="584200" y="425450"/>
                    <a:pt x="646430" y="416560"/>
                  </a:cubicBezTo>
                  <a:cubicBezTo>
                    <a:pt x="727710" y="405130"/>
                    <a:pt x="812800" y="433070"/>
                    <a:pt x="866140" y="495300"/>
                  </a:cubicBezTo>
                  <a:cubicBezTo>
                    <a:pt x="886460" y="518160"/>
                    <a:pt x="1000760" y="720090"/>
                    <a:pt x="989330" y="739140"/>
                  </a:cubicBezTo>
                  <a:cubicBezTo>
                    <a:pt x="1023620" y="683260"/>
                    <a:pt x="1140460" y="654050"/>
                    <a:pt x="1207770" y="650240"/>
                  </a:cubicBezTo>
                  <a:cubicBezTo>
                    <a:pt x="1207770" y="646430"/>
                    <a:pt x="1209040" y="643890"/>
                    <a:pt x="1209040" y="641350"/>
                  </a:cubicBezTo>
                  <a:cubicBezTo>
                    <a:pt x="1206500" y="543560"/>
                    <a:pt x="1177290" y="408940"/>
                    <a:pt x="1254760" y="331470"/>
                  </a:cubicBezTo>
                  <a:cubicBezTo>
                    <a:pt x="1292860" y="293370"/>
                    <a:pt x="1350010" y="279400"/>
                    <a:pt x="1403350" y="281940"/>
                  </a:cubicBezTo>
                  <a:cubicBezTo>
                    <a:pt x="1477010" y="285750"/>
                    <a:pt x="1545590" y="337820"/>
                    <a:pt x="1619250" y="330200"/>
                  </a:cubicBezTo>
                  <a:cubicBezTo>
                    <a:pt x="1635760" y="328930"/>
                    <a:pt x="1649730" y="320040"/>
                    <a:pt x="1663700" y="313690"/>
                  </a:cubicBezTo>
                  <a:cubicBezTo>
                    <a:pt x="1990090" y="166370"/>
                    <a:pt x="2053590" y="624840"/>
                    <a:pt x="2086610" y="824230"/>
                  </a:cubicBezTo>
                  <a:cubicBezTo>
                    <a:pt x="2205990" y="748030"/>
                    <a:pt x="2378710" y="772160"/>
                    <a:pt x="2472690" y="877570"/>
                  </a:cubicBezTo>
                  <a:cubicBezTo>
                    <a:pt x="2442210" y="735330"/>
                    <a:pt x="2429510" y="589280"/>
                    <a:pt x="2434590" y="444500"/>
                  </a:cubicBezTo>
                  <a:cubicBezTo>
                    <a:pt x="2437130" y="377190"/>
                    <a:pt x="2444750" y="306070"/>
                    <a:pt x="2489200" y="255270"/>
                  </a:cubicBezTo>
                  <a:cubicBezTo>
                    <a:pt x="2642870" y="82550"/>
                    <a:pt x="2929890" y="262890"/>
                    <a:pt x="2931160" y="462280"/>
                  </a:cubicBezTo>
                  <a:cubicBezTo>
                    <a:pt x="2931160" y="373380"/>
                    <a:pt x="2933700" y="175260"/>
                    <a:pt x="2983230" y="99060"/>
                  </a:cubicBezTo>
                  <a:cubicBezTo>
                    <a:pt x="3031490" y="24130"/>
                    <a:pt x="3088640" y="0"/>
                    <a:pt x="3148330" y="6350"/>
                  </a:cubicBezTo>
                  <a:cubicBezTo>
                    <a:pt x="3345180" y="30480"/>
                    <a:pt x="3563620" y="414020"/>
                    <a:pt x="3575050" y="549910"/>
                  </a:cubicBezTo>
                  <a:cubicBezTo>
                    <a:pt x="3562350" y="401320"/>
                    <a:pt x="3689350" y="299720"/>
                    <a:pt x="3836670" y="325120"/>
                  </a:cubicBezTo>
                  <a:cubicBezTo>
                    <a:pt x="3915410" y="339090"/>
                    <a:pt x="3964940" y="398780"/>
                    <a:pt x="4048760" y="384810"/>
                  </a:cubicBezTo>
                  <a:cubicBezTo>
                    <a:pt x="4135120" y="370840"/>
                    <a:pt x="4196080" y="309880"/>
                    <a:pt x="4288790" y="345440"/>
                  </a:cubicBezTo>
                  <a:cubicBezTo>
                    <a:pt x="4386580" y="383540"/>
                    <a:pt x="4460240" y="467360"/>
                    <a:pt x="4505960" y="561340"/>
                  </a:cubicBezTo>
                  <a:cubicBezTo>
                    <a:pt x="4598670" y="748030"/>
                    <a:pt x="4622800" y="957580"/>
                    <a:pt x="4645660" y="1162050"/>
                  </a:cubicBezTo>
                  <a:cubicBezTo>
                    <a:pt x="4630420" y="1022350"/>
                    <a:pt x="4662170" y="873760"/>
                    <a:pt x="4671060" y="735330"/>
                  </a:cubicBezTo>
                  <a:cubicBezTo>
                    <a:pt x="4681220" y="560070"/>
                    <a:pt x="4808220" y="447040"/>
                    <a:pt x="4988560" y="506730"/>
                  </a:cubicBezTo>
                  <a:cubicBezTo>
                    <a:pt x="5107940" y="546100"/>
                    <a:pt x="5163820" y="680720"/>
                    <a:pt x="5190490" y="793750"/>
                  </a:cubicBezTo>
                  <a:cubicBezTo>
                    <a:pt x="5204460" y="855980"/>
                    <a:pt x="5283200" y="1356360"/>
                    <a:pt x="5364480" y="1355090"/>
                  </a:cubicBezTo>
                  <a:cubicBezTo>
                    <a:pt x="5492750" y="1353820"/>
                    <a:pt x="5579110" y="1407160"/>
                    <a:pt x="5576570" y="1540510"/>
                  </a:cubicBezTo>
                  <a:cubicBezTo>
                    <a:pt x="5571490" y="1700530"/>
                    <a:pt x="5605780" y="1871980"/>
                    <a:pt x="5560060" y="2025650"/>
                  </a:cubicBezTo>
                  <a:close/>
                </a:path>
              </a:pathLst>
            </a:custGeom>
            <a:blipFill>
              <a:blip r:embed="rId2"/>
              <a:stretch>
                <a:fillRect l="-9101" t="-1257" b="-11663"/>
              </a:stretch>
            </a:blipFill>
          </p:spPr>
          <p:txBody>
            <a:bodyPr/>
            <a:lstStyle/>
            <a:p>
              <a:endParaRPr lang="ms-MY" noProof="0" dirty="0"/>
            </a:p>
          </p:txBody>
        </p:sp>
      </p:grpSp>
      <p:sp>
        <p:nvSpPr>
          <p:cNvPr id="4" name="TextBox 4"/>
          <p:cNvSpPr txBox="1"/>
          <p:nvPr/>
        </p:nvSpPr>
        <p:spPr>
          <a:xfrm>
            <a:off x="9273436" y="934239"/>
            <a:ext cx="8328764" cy="8418523"/>
          </a:xfrm>
          <a:prstGeom prst="rect">
            <a:avLst/>
          </a:prstGeom>
        </p:spPr>
        <p:txBody>
          <a:bodyPr lIns="0" tIns="0" rIns="0" bIns="0" rtlCol="0" anchor="t">
            <a:spAutoFit/>
          </a:bodyPr>
          <a:lstStyle/>
          <a:p>
            <a:pPr algn="l">
              <a:lnSpc>
                <a:spcPts val="8399"/>
              </a:lnSpc>
              <a:spcBef>
                <a:spcPct val="0"/>
              </a:spcBef>
            </a:pPr>
            <a:r>
              <a:rPr lang="ms-MY" sz="5400" noProof="0" dirty="0">
                <a:solidFill>
                  <a:srgbClr val="B2784D"/>
                </a:solidFill>
                <a:latin typeface="Chewy"/>
                <a:ea typeface="Chewy"/>
                <a:cs typeface="Chewy"/>
                <a:sym typeface="Chewy"/>
              </a:rPr>
              <a:t>3. Raikan Perbezaan</a:t>
            </a:r>
          </a:p>
          <a:p>
            <a:pPr algn="l">
              <a:lnSpc>
                <a:spcPts val="6439"/>
              </a:lnSpc>
              <a:spcBef>
                <a:spcPct val="0"/>
              </a:spcBef>
            </a:pPr>
            <a:r>
              <a:rPr lang="ms-MY" sz="4400" noProof="0" dirty="0">
                <a:solidFill>
                  <a:srgbClr val="000000"/>
                </a:solidFill>
                <a:latin typeface="Chewy"/>
                <a:ea typeface="Chewy"/>
                <a:cs typeface="Chewy"/>
                <a:sym typeface="Chewy"/>
              </a:rPr>
              <a:t>Bayangkan jika seluruh dunia adalah sama—betapa membosankan? Tuhan menciptakan setiap orang istimewa dan unik. Apabila anda bertemu seseorang daripada budaya lain, anda boleh belajar tentang tradisi dan makanan mereka. Ia adalah satu cara untuk menunjukkan rasa hormat dan </a:t>
            </a:r>
            <a:r>
              <a:rPr lang="ms-MY" sz="4400" noProof="0" dirty="0" err="1">
                <a:solidFill>
                  <a:srgbClr val="000000"/>
                </a:solidFill>
                <a:latin typeface="Chewy"/>
                <a:ea typeface="Chewy"/>
                <a:cs typeface="Chewy"/>
                <a:sym typeface="Chewy"/>
              </a:rPr>
              <a:t>membuat</a:t>
            </a:r>
            <a:r>
              <a:rPr lang="ms-MY" sz="4400" noProof="0" dirty="0">
                <a:solidFill>
                  <a:srgbClr val="000000"/>
                </a:solidFill>
                <a:latin typeface="Chewy"/>
                <a:ea typeface="Chewy"/>
                <a:cs typeface="Chewy"/>
                <a:sym typeface="Chewy"/>
              </a:rPr>
              <a:t> sahabat yang baru.</a:t>
            </a:r>
          </a:p>
        </p:txBody>
      </p:sp>
      <p:sp>
        <p:nvSpPr>
          <p:cNvPr id="5" name="Freeform 5"/>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6F2"/>
        </a:solidFill>
        <a:effectLst/>
      </p:bgPr>
    </p:bg>
    <p:spTree>
      <p:nvGrpSpPr>
        <p:cNvPr id="1" name=""/>
        <p:cNvGrpSpPr/>
        <p:nvPr/>
      </p:nvGrpSpPr>
      <p:grpSpPr>
        <a:xfrm>
          <a:off x="0" y="0"/>
          <a:ext cx="0" cy="0"/>
          <a:chOff x="0" y="0"/>
          <a:chExt cx="0" cy="0"/>
        </a:xfrm>
      </p:grpSpPr>
      <p:pic>
        <p:nvPicPr>
          <p:cNvPr id="8" name="Picture 7" descr="A person sitting on a stump with children around him&#10;&#10;AI-generated content may be incorrect.">
            <a:extLst>
              <a:ext uri="{FF2B5EF4-FFF2-40B4-BE49-F238E27FC236}">
                <a16:creationId xmlns:a16="http://schemas.microsoft.com/office/drawing/2014/main" id="{2CDA478B-9196-1899-8A3A-1DBA0A3B05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0116800" cy="11315700"/>
          </a:xfrm>
          <a:prstGeom prst="rect">
            <a:avLst/>
          </a:prstGeom>
        </p:spPr>
      </p:pic>
      <p:sp>
        <p:nvSpPr>
          <p:cNvPr id="3" name="Freeform 3"/>
          <p:cNvSpPr/>
          <p:nvPr/>
        </p:nvSpPr>
        <p:spPr>
          <a:xfrm>
            <a:off x="-511684" y="-2501900"/>
            <a:ext cx="9655684" cy="8229600"/>
          </a:xfrm>
          <a:custGeom>
            <a:avLst/>
            <a:gdLst/>
            <a:ahLst/>
            <a:cxnLst/>
            <a:rect l="l" t="t" r="r" b="b"/>
            <a:pathLst>
              <a:path w="9655684" h="8229600">
                <a:moveTo>
                  <a:pt x="0" y="0"/>
                </a:moveTo>
                <a:lnTo>
                  <a:pt x="9655684" y="0"/>
                </a:lnTo>
                <a:lnTo>
                  <a:pt x="9655684" y="8229600"/>
                </a:lnTo>
                <a:lnTo>
                  <a:pt x="0" y="8229600"/>
                </a:lnTo>
                <a:lnTo>
                  <a:pt x="0" y="0"/>
                </a:lnTo>
                <a:close/>
              </a:path>
            </a:pathLst>
          </a:custGeom>
          <a:blipFill>
            <a:blip r:embed="rId3"/>
            <a:stretch>
              <a:fillRect t="-4997" b="-4997"/>
            </a:stretch>
          </a:blipFill>
        </p:spPr>
        <p:txBody>
          <a:bodyPr/>
          <a:lstStyle/>
          <a:p>
            <a:endParaRPr lang="ms-MY" noProof="0" dirty="0"/>
          </a:p>
        </p:txBody>
      </p:sp>
      <p:sp>
        <p:nvSpPr>
          <p:cNvPr id="4" name="TextBox 4"/>
          <p:cNvSpPr txBox="1"/>
          <p:nvPr/>
        </p:nvSpPr>
        <p:spPr>
          <a:xfrm>
            <a:off x="1028700" y="962025"/>
            <a:ext cx="7339846" cy="3828164"/>
          </a:xfrm>
          <a:prstGeom prst="rect">
            <a:avLst/>
          </a:prstGeom>
        </p:spPr>
        <p:txBody>
          <a:bodyPr lIns="0" tIns="0" rIns="0" bIns="0" rtlCol="0" anchor="t">
            <a:spAutoFit/>
          </a:bodyPr>
          <a:lstStyle/>
          <a:p>
            <a:pPr algn="l">
              <a:lnSpc>
                <a:spcPts val="9960"/>
              </a:lnSpc>
            </a:pPr>
            <a:r>
              <a:rPr lang="ms-MY" sz="8300" noProof="0" dirty="0">
                <a:solidFill>
                  <a:srgbClr val="B2784D"/>
                </a:solidFill>
                <a:latin typeface="Chewy"/>
                <a:ea typeface="Chewy"/>
                <a:cs typeface="Chewy"/>
                <a:sym typeface="Chewy"/>
              </a:rPr>
              <a:t>Bahagian 3: </a:t>
            </a:r>
            <a:r>
              <a:rPr lang="ms-MY" sz="8300" noProof="0" dirty="0" err="1">
                <a:solidFill>
                  <a:srgbClr val="B2784D"/>
                </a:solidFill>
                <a:latin typeface="Chewy"/>
                <a:ea typeface="Chewy"/>
                <a:cs typeface="Chewy"/>
                <a:sym typeface="Chewy"/>
              </a:rPr>
              <a:t>Yesus</a:t>
            </a:r>
            <a:r>
              <a:rPr lang="ms-MY" sz="8300" noProof="0" dirty="0">
                <a:solidFill>
                  <a:srgbClr val="B2784D"/>
                </a:solidFill>
                <a:latin typeface="Chewy"/>
                <a:ea typeface="Chewy"/>
                <a:cs typeface="Chewy"/>
                <a:sym typeface="Chewy"/>
              </a:rPr>
              <a:t> adalah Contoh Terbaik</a:t>
            </a:r>
          </a:p>
        </p:txBody>
      </p:sp>
      <p:sp>
        <p:nvSpPr>
          <p:cNvPr id="5" name="Freeform 5"/>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4"/>
            <a:stretch>
              <a:fillRect/>
            </a:stretch>
          </a:blipFill>
        </p:spPr>
        <p:txBody>
          <a:bodyPr/>
          <a:lstStyle/>
          <a:p>
            <a:endParaRPr lang="ms-MY"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9CEC8"/>
        </a:solidFill>
        <a:effectLst/>
      </p:bgPr>
    </p:bg>
    <p:spTree>
      <p:nvGrpSpPr>
        <p:cNvPr id="1" name=""/>
        <p:cNvGrpSpPr/>
        <p:nvPr/>
      </p:nvGrpSpPr>
      <p:grpSpPr>
        <a:xfrm>
          <a:off x="0" y="0"/>
          <a:ext cx="0" cy="0"/>
          <a:chOff x="0" y="0"/>
          <a:chExt cx="0" cy="0"/>
        </a:xfrm>
      </p:grpSpPr>
      <p:sp>
        <p:nvSpPr>
          <p:cNvPr id="2" name="Freeform 2"/>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2"/>
            <a:stretch>
              <a:fillRect/>
            </a:stretch>
          </a:blipFill>
        </p:spPr>
        <p:txBody>
          <a:bodyPr/>
          <a:lstStyle/>
          <a:p>
            <a:endParaRPr lang="ms-MY" noProof="0" dirty="0"/>
          </a:p>
        </p:txBody>
      </p:sp>
      <p:sp>
        <p:nvSpPr>
          <p:cNvPr id="3" name="Freeform 3"/>
          <p:cNvSpPr/>
          <p:nvPr/>
        </p:nvSpPr>
        <p:spPr>
          <a:xfrm>
            <a:off x="9144000" y="0"/>
            <a:ext cx="9120750" cy="10287000"/>
          </a:xfrm>
          <a:custGeom>
            <a:avLst/>
            <a:gdLst/>
            <a:ahLst/>
            <a:cxnLst/>
            <a:rect l="l" t="t" r="r" b="b"/>
            <a:pathLst>
              <a:path w="9120750" h="10287000">
                <a:moveTo>
                  <a:pt x="0" y="0"/>
                </a:moveTo>
                <a:lnTo>
                  <a:pt x="9120750" y="0"/>
                </a:lnTo>
                <a:lnTo>
                  <a:pt x="9120750" y="10287000"/>
                </a:lnTo>
                <a:lnTo>
                  <a:pt x="0" y="10287000"/>
                </a:lnTo>
                <a:lnTo>
                  <a:pt x="0" y="0"/>
                </a:lnTo>
                <a:close/>
              </a:path>
            </a:pathLst>
          </a:custGeom>
          <a:blipFill>
            <a:blip r:embed="rId3"/>
            <a:stretch>
              <a:fillRect l="-52858" t="-10205" r="-33353"/>
            </a:stretch>
          </a:blipFill>
        </p:spPr>
        <p:txBody>
          <a:bodyPr/>
          <a:lstStyle/>
          <a:p>
            <a:endParaRPr lang="ms-MY" noProof="0" dirty="0"/>
          </a:p>
        </p:txBody>
      </p:sp>
      <p:sp>
        <p:nvSpPr>
          <p:cNvPr id="4" name="TextBox 4"/>
          <p:cNvSpPr txBox="1"/>
          <p:nvPr/>
        </p:nvSpPr>
        <p:spPr>
          <a:xfrm>
            <a:off x="659563" y="1872156"/>
            <a:ext cx="7951966" cy="6542689"/>
          </a:xfrm>
          <a:prstGeom prst="rect">
            <a:avLst/>
          </a:prstGeom>
        </p:spPr>
        <p:txBody>
          <a:bodyPr lIns="0" tIns="0" rIns="0" bIns="0" rtlCol="0" anchor="t">
            <a:spAutoFit/>
          </a:bodyPr>
          <a:lstStyle/>
          <a:p>
            <a:pPr algn="ctr">
              <a:lnSpc>
                <a:spcPts val="10348"/>
              </a:lnSpc>
              <a:spcBef>
                <a:spcPct val="0"/>
              </a:spcBef>
            </a:pPr>
            <a:r>
              <a:rPr lang="ms-MY" sz="7391" noProof="0" dirty="0">
                <a:solidFill>
                  <a:srgbClr val="B2784D"/>
                </a:solidFill>
                <a:latin typeface="Chewy"/>
                <a:ea typeface="Chewy"/>
                <a:cs typeface="Chewy"/>
                <a:sym typeface="Chewy"/>
              </a:rPr>
              <a:t>Bahagian 4: Apa yang Berlaku Apabila Kita Mengasihi Jiran Kita?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DED6"/>
        </a:solidFill>
        <a:effectLst/>
      </p:bgPr>
    </p:bg>
    <p:spTree>
      <p:nvGrpSpPr>
        <p:cNvPr id="1" name=""/>
        <p:cNvGrpSpPr/>
        <p:nvPr/>
      </p:nvGrpSpPr>
      <p:grpSpPr>
        <a:xfrm>
          <a:off x="0" y="0"/>
          <a:ext cx="0" cy="0"/>
          <a:chOff x="0" y="0"/>
          <a:chExt cx="0" cy="0"/>
        </a:xfrm>
      </p:grpSpPr>
      <p:sp>
        <p:nvSpPr>
          <p:cNvPr id="2" name="Freeform 2"/>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2"/>
            <a:stretch>
              <a:fillRect/>
            </a:stretch>
          </a:blipFill>
        </p:spPr>
        <p:txBody>
          <a:bodyPr/>
          <a:lstStyle/>
          <a:p>
            <a:endParaRPr lang="ms-MY" noProof="0" dirty="0"/>
          </a:p>
        </p:txBody>
      </p:sp>
      <p:grpSp>
        <p:nvGrpSpPr>
          <p:cNvPr id="3" name="Group 3"/>
          <p:cNvGrpSpPr/>
          <p:nvPr/>
        </p:nvGrpSpPr>
        <p:grpSpPr>
          <a:xfrm>
            <a:off x="10191447" y="1331217"/>
            <a:ext cx="7348032" cy="7348032"/>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lnTo>
                    <a:pt x="463617" y="45143"/>
                  </a:lnTo>
                  <a:lnTo>
                    <a:pt x="531984" y="19891"/>
                  </a:lnTo>
                  <a:lnTo>
                    <a:pt x="572451" y="80505"/>
                  </a:lnTo>
                  <a:lnTo>
                    <a:pt x="645276" y="77616"/>
                  </a:lnTo>
                  <a:lnTo>
                    <a:pt x="665032" y="147768"/>
                  </a:lnTo>
                  <a:lnTo>
                    <a:pt x="735184" y="167524"/>
                  </a:lnTo>
                  <a:lnTo>
                    <a:pt x="732295" y="240349"/>
                  </a:lnTo>
                  <a:lnTo>
                    <a:pt x="792909" y="280816"/>
                  </a:lnTo>
                  <a:lnTo>
                    <a:pt x="767657" y="349183"/>
                  </a:lnTo>
                  <a:lnTo>
                    <a:pt x="812800" y="406400"/>
                  </a:lnTo>
                  <a:lnTo>
                    <a:pt x="767657" y="463617"/>
                  </a:lnTo>
                  <a:lnTo>
                    <a:pt x="792909" y="531984"/>
                  </a:lnTo>
                  <a:lnTo>
                    <a:pt x="732295" y="572451"/>
                  </a:lnTo>
                  <a:lnTo>
                    <a:pt x="735184" y="645276"/>
                  </a:lnTo>
                  <a:lnTo>
                    <a:pt x="665032" y="665032"/>
                  </a:lnTo>
                  <a:lnTo>
                    <a:pt x="645276" y="735184"/>
                  </a:lnTo>
                  <a:lnTo>
                    <a:pt x="572451" y="732295"/>
                  </a:lnTo>
                  <a:lnTo>
                    <a:pt x="531984" y="792909"/>
                  </a:lnTo>
                  <a:lnTo>
                    <a:pt x="463617" y="767657"/>
                  </a:lnTo>
                  <a:lnTo>
                    <a:pt x="406400" y="812800"/>
                  </a:lnTo>
                  <a:lnTo>
                    <a:pt x="349183" y="767657"/>
                  </a:lnTo>
                  <a:lnTo>
                    <a:pt x="280816" y="792909"/>
                  </a:lnTo>
                  <a:lnTo>
                    <a:pt x="240349" y="732295"/>
                  </a:lnTo>
                  <a:lnTo>
                    <a:pt x="167524" y="735184"/>
                  </a:lnTo>
                  <a:lnTo>
                    <a:pt x="147768" y="665032"/>
                  </a:lnTo>
                  <a:lnTo>
                    <a:pt x="77616" y="645276"/>
                  </a:lnTo>
                  <a:lnTo>
                    <a:pt x="80505" y="572451"/>
                  </a:lnTo>
                  <a:lnTo>
                    <a:pt x="19891" y="531984"/>
                  </a:lnTo>
                  <a:lnTo>
                    <a:pt x="45143" y="463617"/>
                  </a:lnTo>
                  <a:lnTo>
                    <a:pt x="0" y="406400"/>
                  </a:lnTo>
                  <a:lnTo>
                    <a:pt x="45143" y="349183"/>
                  </a:lnTo>
                  <a:lnTo>
                    <a:pt x="19891" y="280816"/>
                  </a:lnTo>
                  <a:lnTo>
                    <a:pt x="80505" y="240349"/>
                  </a:lnTo>
                  <a:lnTo>
                    <a:pt x="77616" y="167524"/>
                  </a:lnTo>
                  <a:lnTo>
                    <a:pt x="147768" y="147768"/>
                  </a:lnTo>
                  <a:lnTo>
                    <a:pt x="167524" y="77616"/>
                  </a:lnTo>
                  <a:lnTo>
                    <a:pt x="240349" y="80505"/>
                  </a:lnTo>
                  <a:lnTo>
                    <a:pt x="280816" y="19891"/>
                  </a:lnTo>
                  <a:lnTo>
                    <a:pt x="349183" y="45143"/>
                  </a:lnTo>
                  <a:lnTo>
                    <a:pt x="406400" y="0"/>
                  </a:lnTo>
                  <a:close/>
                </a:path>
              </a:pathLst>
            </a:custGeom>
            <a:blipFill>
              <a:blip r:embed="rId3"/>
              <a:stretch>
                <a:fillRect l="-34769" r="-15324"/>
              </a:stretch>
            </a:blipFill>
          </p:spPr>
          <p:txBody>
            <a:bodyPr/>
            <a:lstStyle/>
            <a:p>
              <a:endParaRPr lang="ms-MY" noProof="0" dirty="0"/>
            </a:p>
          </p:txBody>
        </p:sp>
      </p:grpSp>
      <p:sp>
        <p:nvSpPr>
          <p:cNvPr id="5" name="TextBox 5"/>
          <p:cNvSpPr txBox="1"/>
          <p:nvPr/>
        </p:nvSpPr>
        <p:spPr>
          <a:xfrm>
            <a:off x="1028700" y="1542610"/>
            <a:ext cx="9162747" cy="7201780"/>
          </a:xfrm>
          <a:prstGeom prst="rect">
            <a:avLst/>
          </a:prstGeom>
        </p:spPr>
        <p:txBody>
          <a:bodyPr lIns="0" tIns="0" rIns="0" bIns="0" rtlCol="0" anchor="t">
            <a:spAutoFit/>
          </a:bodyPr>
          <a:lstStyle/>
          <a:p>
            <a:pPr algn="ctr">
              <a:lnSpc>
                <a:spcPts val="7091"/>
              </a:lnSpc>
              <a:spcBef>
                <a:spcPct val="0"/>
              </a:spcBef>
            </a:pPr>
            <a:r>
              <a:rPr lang="ms-MY" sz="4000" noProof="0" dirty="0">
                <a:solidFill>
                  <a:srgbClr val="000000"/>
                </a:solidFill>
                <a:latin typeface="Chewy"/>
                <a:ea typeface="Chewy"/>
                <a:cs typeface="Chewy"/>
                <a:sym typeface="Chewy"/>
              </a:rPr>
              <a:t>Izinkan saya memberitahu anda satu rahsia: apabila kita mengasihi jiran kita, kita membantu menjadikan dunia tempat yang lebih baik! Bayangkan jika semua orang menunjukkan kebaikan dan rasa hormat. Akan ada lebih sedikit pergaduhan, lebih banyak senyuman, dan lebih ramai orang berasa gembira dan disayangi.</a:t>
            </a:r>
          </a:p>
        </p:txBody>
      </p:sp>
      <p:sp>
        <p:nvSpPr>
          <p:cNvPr id="6" name="Oval 5">
            <a:extLst>
              <a:ext uri="{FF2B5EF4-FFF2-40B4-BE49-F238E27FC236}">
                <a16:creationId xmlns:a16="http://schemas.microsoft.com/office/drawing/2014/main" id="{115A9212-242F-18B0-0A40-30E1EE86F31E}"/>
              </a:ext>
            </a:extLst>
          </p:cNvPr>
          <p:cNvSpPr/>
          <p:nvPr/>
        </p:nvSpPr>
        <p:spPr>
          <a:xfrm>
            <a:off x="11353800" y="3695700"/>
            <a:ext cx="152400" cy="152400"/>
          </a:xfrm>
          <a:prstGeom prst="ellipse">
            <a:avLst/>
          </a:prstGeom>
          <a:solidFill>
            <a:srgbClr val="6F41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F6F2"/>
        </a:solidFill>
        <a:effectLst/>
      </p:bgPr>
    </p:bg>
    <p:spTree>
      <p:nvGrpSpPr>
        <p:cNvPr id="1" name=""/>
        <p:cNvGrpSpPr/>
        <p:nvPr/>
      </p:nvGrpSpPr>
      <p:grpSpPr>
        <a:xfrm>
          <a:off x="0" y="0"/>
          <a:ext cx="0" cy="0"/>
          <a:chOff x="0" y="0"/>
          <a:chExt cx="0" cy="0"/>
        </a:xfrm>
      </p:grpSpPr>
      <p:sp>
        <p:nvSpPr>
          <p:cNvPr id="2" name="TextBox 2"/>
          <p:cNvSpPr txBox="1"/>
          <p:nvPr/>
        </p:nvSpPr>
        <p:spPr>
          <a:xfrm>
            <a:off x="1015036" y="3086100"/>
            <a:ext cx="8339908" cy="6092502"/>
          </a:xfrm>
          <a:prstGeom prst="rect">
            <a:avLst/>
          </a:prstGeom>
        </p:spPr>
        <p:txBody>
          <a:bodyPr lIns="0" tIns="0" rIns="0" bIns="0" rtlCol="0" anchor="t">
            <a:spAutoFit/>
          </a:bodyPr>
          <a:lstStyle/>
          <a:p>
            <a:pPr algn="ctr">
              <a:lnSpc>
                <a:spcPts val="5349"/>
              </a:lnSpc>
            </a:pPr>
            <a:r>
              <a:rPr lang="ms-MY" sz="4000" noProof="0" dirty="0" err="1">
                <a:solidFill>
                  <a:srgbClr val="15141E"/>
                </a:solidFill>
                <a:latin typeface="Chewy"/>
                <a:ea typeface="Chewy"/>
                <a:cs typeface="Chewy"/>
                <a:sym typeface="Chewy"/>
              </a:rPr>
              <a:t>Yesus</a:t>
            </a:r>
            <a:r>
              <a:rPr lang="ms-MY" sz="4000" noProof="0" dirty="0">
                <a:solidFill>
                  <a:srgbClr val="15141E"/>
                </a:solidFill>
                <a:latin typeface="Chewy"/>
                <a:ea typeface="Chewy"/>
                <a:cs typeface="Chewy"/>
                <a:sym typeface="Chewy"/>
              </a:rPr>
              <a:t> ingin kita mengasihi sesama manusia seperti diri kita sendiri. Ini bermakna untuk bersikap baik, menghormati, dan mengambil berat kepada semua orang yang kita </a:t>
            </a:r>
            <a:r>
              <a:rPr lang="ms-MY" sz="4000" dirty="0">
                <a:solidFill>
                  <a:srgbClr val="15141E"/>
                </a:solidFill>
                <a:latin typeface="Chewy"/>
                <a:ea typeface="Chewy"/>
                <a:cs typeface="Chewy"/>
                <a:sym typeface="Chewy"/>
              </a:rPr>
              <a:t>bertemu</a:t>
            </a:r>
            <a:r>
              <a:rPr lang="ms-MY" sz="4000" noProof="0" dirty="0">
                <a:solidFill>
                  <a:srgbClr val="15141E"/>
                </a:solidFill>
                <a:latin typeface="Chewy"/>
                <a:ea typeface="Chewy"/>
                <a:cs typeface="Chewy"/>
                <a:sym typeface="Chewy"/>
              </a:rPr>
              <a:t>.</a:t>
            </a:r>
          </a:p>
          <a:p>
            <a:pPr algn="ctr">
              <a:lnSpc>
                <a:spcPts val="5349"/>
              </a:lnSpc>
            </a:pPr>
            <a:r>
              <a:rPr lang="ms-MY" sz="4000" noProof="0" dirty="0">
                <a:solidFill>
                  <a:srgbClr val="15141E"/>
                </a:solidFill>
                <a:latin typeface="Chewy"/>
                <a:ea typeface="Chewy"/>
                <a:cs typeface="Chewy"/>
                <a:sym typeface="Chewy"/>
              </a:rPr>
              <a:t>Sama ada anda berada di Afrika, Rusia, Filipina, Australia atau di mana-mana sahaja, anda boleh menjadi Sahabat dalam Kejiranan.</a:t>
            </a:r>
          </a:p>
        </p:txBody>
      </p:sp>
      <p:sp>
        <p:nvSpPr>
          <p:cNvPr id="3" name="Freeform 3"/>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2"/>
            <a:stretch>
              <a:fillRect/>
            </a:stretch>
          </a:blipFill>
        </p:spPr>
        <p:txBody>
          <a:bodyPr/>
          <a:lstStyle/>
          <a:p>
            <a:endParaRPr lang="ms-MY" noProof="0" dirty="0"/>
          </a:p>
        </p:txBody>
      </p:sp>
      <p:grpSp>
        <p:nvGrpSpPr>
          <p:cNvPr id="4" name="Group 4"/>
          <p:cNvGrpSpPr/>
          <p:nvPr/>
        </p:nvGrpSpPr>
        <p:grpSpPr>
          <a:xfrm>
            <a:off x="10007600" y="3899507"/>
            <a:ext cx="6888081" cy="6027071"/>
            <a:chOff x="0" y="0"/>
            <a:chExt cx="812800" cy="711200"/>
          </a:xfrm>
        </p:grpSpPr>
        <p:sp>
          <p:nvSpPr>
            <p:cNvPr id="5" name="Freeform 5"/>
            <p:cNvSpPr/>
            <p:nvPr/>
          </p:nvSpPr>
          <p:spPr>
            <a:xfrm>
              <a:off x="-33680" y="-8369"/>
              <a:ext cx="854946" cy="719569"/>
            </a:xfrm>
            <a:custGeom>
              <a:avLst/>
              <a:gdLst/>
              <a:ahLst/>
              <a:cxnLst/>
              <a:rect l="l" t="t" r="r" b="b"/>
              <a:pathLst>
                <a:path w="854946" h="719569">
                  <a:moveTo>
                    <a:pt x="65903" y="121927"/>
                  </a:moveTo>
                  <a:cubicBezTo>
                    <a:pt x="0" y="230500"/>
                    <a:pt x="46429" y="336178"/>
                    <a:pt x="104776" y="392266"/>
                  </a:cubicBezTo>
                  <a:lnTo>
                    <a:pt x="445927" y="719569"/>
                  </a:lnTo>
                  <a:lnTo>
                    <a:pt x="779877" y="393436"/>
                  </a:lnTo>
                  <a:cubicBezTo>
                    <a:pt x="834145" y="333099"/>
                    <a:pt x="854946" y="269099"/>
                    <a:pt x="843393" y="197834"/>
                  </a:cubicBezTo>
                  <a:cubicBezTo>
                    <a:pt x="827435" y="99251"/>
                    <a:pt x="746197" y="22767"/>
                    <a:pt x="645842" y="11845"/>
                  </a:cubicBezTo>
                  <a:cubicBezTo>
                    <a:pt x="584292" y="5218"/>
                    <a:pt x="524835" y="22636"/>
                    <a:pt x="478430" y="61198"/>
                  </a:cubicBezTo>
                  <a:cubicBezTo>
                    <a:pt x="465940" y="71573"/>
                    <a:pt x="454776" y="83173"/>
                    <a:pt x="445047" y="95780"/>
                  </a:cubicBezTo>
                  <a:cubicBezTo>
                    <a:pt x="433503" y="81425"/>
                    <a:pt x="419967" y="68294"/>
                    <a:pt x="404657" y="56657"/>
                  </a:cubicBezTo>
                  <a:cubicBezTo>
                    <a:pt x="351294" y="16102"/>
                    <a:pt x="283367" y="0"/>
                    <a:pt x="218120" y="12523"/>
                  </a:cubicBezTo>
                  <a:cubicBezTo>
                    <a:pt x="156323" y="24461"/>
                    <a:pt x="100853" y="64323"/>
                    <a:pt x="65903" y="121927"/>
                  </a:cubicBezTo>
                  <a:close/>
                </a:path>
              </a:pathLst>
            </a:custGeom>
            <a:blipFill>
              <a:blip r:embed="rId3"/>
              <a:stretch>
                <a:fillRect l="-15543" r="-15543"/>
              </a:stretch>
            </a:blipFill>
          </p:spPr>
          <p:txBody>
            <a:bodyPr/>
            <a:lstStyle/>
            <a:p>
              <a:endParaRPr lang="ms-MY" noProof="0" dirty="0"/>
            </a:p>
          </p:txBody>
        </p:sp>
      </p:grpSp>
      <p:sp>
        <p:nvSpPr>
          <p:cNvPr id="6" name="TextBox 6"/>
          <p:cNvSpPr txBox="1"/>
          <p:nvPr/>
        </p:nvSpPr>
        <p:spPr>
          <a:xfrm>
            <a:off x="1262712" y="495300"/>
            <a:ext cx="15762576" cy="2031325"/>
          </a:xfrm>
          <a:prstGeom prst="rect">
            <a:avLst/>
          </a:prstGeom>
        </p:spPr>
        <p:txBody>
          <a:bodyPr wrap="square" lIns="0" tIns="0" rIns="0" bIns="0" rtlCol="0" anchor="t">
            <a:spAutoFit/>
          </a:bodyPr>
          <a:lstStyle/>
          <a:p>
            <a:pPr algn="ctr">
              <a:spcBef>
                <a:spcPct val="0"/>
              </a:spcBef>
            </a:pPr>
            <a:r>
              <a:rPr lang="ms-MY" sz="6600" noProof="0" dirty="0">
                <a:solidFill>
                  <a:srgbClr val="B2784D"/>
                </a:solidFill>
                <a:latin typeface="Chewy"/>
                <a:ea typeface="Chewy"/>
                <a:cs typeface="Chewy"/>
                <a:sym typeface="Chewy"/>
              </a:rPr>
              <a:t>Oleh itu, apa yang telah kita pelajari hari ini?</a:t>
            </a:r>
          </a:p>
          <a:p>
            <a:pPr algn="ctr">
              <a:spcBef>
                <a:spcPct val="0"/>
              </a:spcBef>
            </a:pPr>
            <a:r>
              <a:rPr lang="ms-MY" sz="6600" noProof="0" dirty="0">
                <a:solidFill>
                  <a:srgbClr val="B2784D"/>
                </a:solidFill>
                <a:latin typeface="Chewy"/>
                <a:ea typeface="Chewy"/>
                <a:cs typeface="Chewy"/>
                <a:sym typeface="Chewy"/>
              </a:rPr>
              <a:t>“Jadilah Sahabat di Kejiranan”</a:t>
            </a:r>
            <a:endParaRPr lang="ms-MY" sz="5400" noProof="0" dirty="0">
              <a:solidFill>
                <a:srgbClr val="B2784D"/>
              </a:solidFill>
              <a:latin typeface="Chewy"/>
              <a:ea typeface="Chewy"/>
              <a:cs typeface="Chewy"/>
              <a:sym typeface="Chew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C9F5F"/>
        </a:solidFill>
        <a:effectLst/>
      </p:bgPr>
    </p:bg>
    <p:spTree>
      <p:nvGrpSpPr>
        <p:cNvPr id="1" name=""/>
        <p:cNvGrpSpPr/>
        <p:nvPr/>
      </p:nvGrpSpPr>
      <p:grpSpPr>
        <a:xfrm>
          <a:off x="0" y="0"/>
          <a:ext cx="0" cy="0"/>
          <a:chOff x="0" y="0"/>
          <a:chExt cx="0" cy="0"/>
        </a:xfrm>
      </p:grpSpPr>
      <p:sp>
        <p:nvSpPr>
          <p:cNvPr id="2" name="Freeform 2"/>
          <p:cNvSpPr/>
          <p:nvPr/>
        </p:nvSpPr>
        <p:spPr>
          <a:xfrm>
            <a:off x="4034227" y="1714500"/>
            <a:ext cx="9758994" cy="2488393"/>
          </a:xfrm>
          <a:custGeom>
            <a:avLst/>
            <a:gdLst/>
            <a:ahLst/>
            <a:cxnLst/>
            <a:rect l="l" t="t" r="r" b="b"/>
            <a:pathLst>
              <a:path w="9758994" h="2488393">
                <a:moveTo>
                  <a:pt x="0" y="0"/>
                </a:moveTo>
                <a:lnTo>
                  <a:pt x="9758993" y="0"/>
                </a:lnTo>
                <a:lnTo>
                  <a:pt x="9758993" y="2488393"/>
                </a:lnTo>
                <a:lnTo>
                  <a:pt x="0" y="2488393"/>
                </a:lnTo>
                <a:lnTo>
                  <a:pt x="0" y="0"/>
                </a:lnTo>
                <a:close/>
              </a:path>
            </a:pathLst>
          </a:custGeom>
          <a:blipFill>
            <a:blip r:embed="rId2"/>
            <a:stretch>
              <a:fillRect t="-65322" b="-95967"/>
            </a:stretch>
          </a:blipFill>
        </p:spPr>
        <p:txBody>
          <a:bodyPr/>
          <a:lstStyle/>
          <a:p>
            <a:endParaRPr lang="ms-MY" noProof="0" dirty="0"/>
          </a:p>
        </p:txBody>
      </p:sp>
      <p:sp>
        <p:nvSpPr>
          <p:cNvPr id="3" name="Freeform 3"/>
          <p:cNvSpPr/>
          <p:nvPr/>
        </p:nvSpPr>
        <p:spPr>
          <a:xfrm>
            <a:off x="9766300" y="5655786"/>
            <a:ext cx="11367790" cy="6294914"/>
          </a:xfrm>
          <a:custGeom>
            <a:avLst/>
            <a:gdLst/>
            <a:ahLst/>
            <a:cxnLst/>
            <a:rect l="l" t="t" r="r" b="b"/>
            <a:pathLst>
              <a:path w="11367790" h="6294914">
                <a:moveTo>
                  <a:pt x="0" y="0"/>
                </a:moveTo>
                <a:lnTo>
                  <a:pt x="11367790" y="0"/>
                </a:lnTo>
                <a:lnTo>
                  <a:pt x="11367790" y="6294914"/>
                </a:lnTo>
                <a:lnTo>
                  <a:pt x="0" y="6294914"/>
                </a:lnTo>
                <a:lnTo>
                  <a:pt x="0" y="0"/>
                </a:lnTo>
                <a:close/>
              </a:path>
            </a:pathLst>
          </a:custGeom>
          <a:blipFill>
            <a:blip r:embed="rId3"/>
            <a:stretch>
              <a:fillRect/>
            </a:stretch>
          </a:blipFill>
        </p:spPr>
        <p:txBody>
          <a:bodyPr/>
          <a:lstStyle/>
          <a:p>
            <a:endParaRPr lang="ms-MY" noProof="0" dirty="0"/>
          </a:p>
        </p:txBody>
      </p:sp>
      <p:sp>
        <p:nvSpPr>
          <p:cNvPr id="4" name="TextBox 4"/>
          <p:cNvSpPr txBox="1"/>
          <p:nvPr/>
        </p:nvSpPr>
        <p:spPr>
          <a:xfrm>
            <a:off x="2203433" y="3811923"/>
            <a:ext cx="13246762" cy="5598777"/>
          </a:xfrm>
          <a:prstGeom prst="rect">
            <a:avLst/>
          </a:prstGeom>
        </p:spPr>
        <p:txBody>
          <a:bodyPr lIns="0" tIns="0" rIns="0" bIns="0" rtlCol="0" anchor="t">
            <a:spAutoFit/>
          </a:bodyPr>
          <a:lstStyle/>
          <a:p>
            <a:pPr algn="ctr">
              <a:lnSpc>
                <a:spcPts val="6266"/>
              </a:lnSpc>
              <a:spcBef>
                <a:spcPct val="0"/>
              </a:spcBef>
            </a:pPr>
            <a:r>
              <a:rPr lang="ms-MY" sz="4000" noProof="0" dirty="0">
                <a:solidFill>
                  <a:srgbClr val="FFFFFF"/>
                </a:solidFill>
                <a:latin typeface="Chewy"/>
                <a:ea typeface="Chewy"/>
                <a:cs typeface="Chewy"/>
                <a:sym typeface="Chewy"/>
              </a:rPr>
              <a:t>Saya </a:t>
            </a:r>
            <a:r>
              <a:rPr lang="ms-MY" sz="4000" dirty="0">
                <a:solidFill>
                  <a:srgbClr val="FFFFFF"/>
                </a:solidFill>
                <a:latin typeface="Chewy"/>
                <a:ea typeface="Chewy"/>
                <a:cs typeface="Chewy"/>
                <a:sym typeface="Chewy"/>
              </a:rPr>
              <a:t>ada satu </a:t>
            </a:r>
            <a:r>
              <a:rPr lang="ms-MY" sz="4000" noProof="0" dirty="0">
                <a:solidFill>
                  <a:srgbClr val="FFFFFF"/>
                </a:solidFill>
                <a:latin typeface="Chewy"/>
                <a:ea typeface="Chewy"/>
                <a:cs typeface="Chewy"/>
                <a:sym typeface="Chewy"/>
              </a:rPr>
              <a:t>cabaran untuk anda minggu ini:</a:t>
            </a:r>
          </a:p>
          <a:p>
            <a:pPr algn="ctr">
              <a:lnSpc>
                <a:spcPts val="6266"/>
              </a:lnSpc>
              <a:spcBef>
                <a:spcPct val="0"/>
              </a:spcBef>
            </a:pPr>
            <a:r>
              <a:rPr lang="ms-MY" sz="4000" noProof="0" dirty="0">
                <a:solidFill>
                  <a:srgbClr val="FFFFFF"/>
                </a:solidFill>
                <a:latin typeface="Chewy"/>
                <a:ea typeface="Chewy"/>
                <a:cs typeface="Chewy"/>
                <a:sym typeface="Chewy"/>
              </a:rPr>
              <a:t>Lakukan satu perkara yang baik untuk seseorang di kawasan kejiranan anda. Ia mungkin membantu seorang sahabat, berkongsi senyuman, atau berdoa untuk seseorang.</a:t>
            </a:r>
          </a:p>
          <a:p>
            <a:pPr algn="ctr">
              <a:lnSpc>
                <a:spcPts val="6266"/>
              </a:lnSpc>
              <a:spcBef>
                <a:spcPct val="0"/>
              </a:spcBef>
            </a:pPr>
            <a:endParaRPr lang="ms-MY" sz="4000" noProof="0" dirty="0">
              <a:solidFill>
                <a:srgbClr val="FFFFFF"/>
              </a:solidFill>
              <a:latin typeface="Chewy"/>
              <a:ea typeface="Chewy"/>
              <a:cs typeface="Chewy"/>
              <a:sym typeface="Chewy"/>
            </a:endParaRPr>
          </a:p>
          <a:p>
            <a:pPr algn="ctr">
              <a:lnSpc>
                <a:spcPts val="6266"/>
              </a:lnSpc>
              <a:spcBef>
                <a:spcPct val="0"/>
              </a:spcBef>
            </a:pPr>
            <a:r>
              <a:rPr lang="ms-MY" sz="4000" noProof="0" dirty="0">
                <a:solidFill>
                  <a:srgbClr val="FFFFFF"/>
                </a:solidFill>
                <a:latin typeface="Chewy"/>
                <a:ea typeface="Chewy"/>
                <a:cs typeface="Chewy"/>
                <a:sym typeface="Chewy"/>
              </a:rPr>
              <a:t>Mari kita semua menjadi</a:t>
            </a:r>
          </a:p>
          <a:p>
            <a:pPr algn="ctr">
              <a:lnSpc>
                <a:spcPts val="6266"/>
              </a:lnSpc>
              <a:spcBef>
                <a:spcPct val="0"/>
              </a:spcBef>
            </a:pPr>
            <a:r>
              <a:rPr lang="ms-MY" sz="4000" noProof="0" dirty="0">
                <a:solidFill>
                  <a:srgbClr val="FFFFFF"/>
                </a:solidFill>
                <a:latin typeface="Chewy"/>
                <a:ea typeface="Chewy"/>
                <a:cs typeface="Chewy"/>
                <a:sym typeface="Chewy"/>
              </a:rPr>
              <a:t>Sahabat dalam Kejiranan!</a:t>
            </a:r>
            <a:endParaRPr lang="ms-MY" sz="3600" noProof="0" dirty="0">
              <a:solidFill>
                <a:srgbClr val="F7F6F2"/>
              </a:solidFill>
              <a:latin typeface="Chewy"/>
              <a:ea typeface="Chewy"/>
              <a:cs typeface="Chewy"/>
              <a:sym typeface="Chewy"/>
            </a:endParaRPr>
          </a:p>
        </p:txBody>
      </p:sp>
      <p:sp>
        <p:nvSpPr>
          <p:cNvPr id="5" name="Freeform 5"/>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4"/>
            <a:stretch>
              <a:fillRect/>
            </a:stretch>
          </a:blipFill>
        </p:spPr>
        <p:txBody>
          <a:bodyPr/>
          <a:lstStyle/>
          <a:p>
            <a:endParaRPr lang="ms-MY" noProof="0" dirty="0"/>
          </a:p>
        </p:txBody>
      </p:sp>
      <p:sp>
        <p:nvSpPr>
          <p:cNvPr id="6" name="Freeform 6"/>
          <p:cNvSpPr/>
          <p:nvPr/>
        </p:nvSpPr>
        <p:spPr>
          <a:xfrm>
            <a:off x="3505200" y="7642401"/>
            <a:ext cx="1559342" cy="1615899"/>
          </a:xfrm>
          <a:custGeom>
            <a:avLst/>
            <a:gdLst/>
            <a:ahLst/>
            <a:cxnLst/>
            <a:rect l="l" t="t" r="r" b="b"/>
            <a:pathLst>
              <a:path w="1559342" h="1615899">
                <a:moveTo>
                  <a:pt x="0" y="0"/>
                </a:moveTo>
                <a:lnTo>
                  <a:pt x="1559342" y="0"/>
                </a:lnTo>
                <a:lnTo>
                  <a:pt x="1559342" y="1615899"/>
                </a:lnTo>
                <a:lnTo>
                  <a:pt x="0" y="161589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ms-MY" noProof="0" dirty="0"/>
          </a:p>
        </p:txBody>
      </p:sp>
      <p:sp>
        <p:nvSpPr>
          <p:cNvPr id="7" name="TextBox 7"/>
          <p:cNvSpPr txBox="1"/>
          <p:nvPr/>
        </p:nvSpPr>
        <p:spPr>
          <a:xfrm>
            <a:off x="1734546" y="416297"/>
            <a:ext cx="14818908" cy="1603003"/>
          </a:xfrm>
          <a:prstGeom prst="rect">
            <a:avLst/>
          </a:prstGeom>
        </p:spPr>
        <p:txBody>
          <a:bodyPr wrap="square" lIns="0" tIns="0" rIns="0" bIns="0" rtlCol="0" anchor="t">
            <a:spAutoFit/>
          </a:bodyPr>
          <a:lstStyle/>
          <a:p>
            <a:pPr algn="l">
              <a:lnSpc>
                <a:spcPts val="12541"/>
              </a:lnSpc>
            </a:pPr>
            <a:r>
              <a:rPr lang="ms-MY" sz="10451" noProof="0" dirty="0">
                <a:solidFill>
                  <a:srgbClr val="FFFFFF"/>
                </a:solidFill>
                <a:latin typeface="Chewy"/>
                <a:ea typeface="Chewy"/>
                <a:cs typeface="Chewy"/>
                <a:sym typeface="Chewy"/>
              </a:rPr>
              <a:t>Panggilan untuk TINDAKAN!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C9F5F"/>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677360"/>
            <a:chOff x="0" y="0"/>
            <a:chExt cx="4816593" cy="441774"/>
          </a:xfrm>
        </p:grpSpPr>
        <p:sp>
          <p:nvSpPr>
            <p:cNvPr id="3" name="Freeform 3"/>
            <p:cNvSpPr/>
            <p:nvPr/>
          </p:nvSpPr>
          <p:spPr>
            <a:xfrm>
              <a:off x="0" y="0"/>
              <a:ext cx="4816592" cy="441774"/>
            </a:xfrm>
            <a:custGeom>
              <a:avLst/>
              <a:gdLst/>
              <a:ahLst/>
              <a:cxnLst/>
              <a:rect l="l" t="t" r="r" b="b"/>
              <a:pathLst>
                <a:path w="4816592" h="441774">
                  <a:moveTo>
                    <a:pt x="0" y="0"/>
                  </a:moveTo>
                  <a:lnTo>
                    <a:pt x="4816592" y="0"/>
                  </a:lnTo>
                  <a:lnTo>
                    <a:pt x="4816592" y="441774"/>
                  </a:lnTo>
                  <a:lnTo>
                    <a:pt x="0" y="441774"/>
                  </a:lnTo>
                  <a:close/>
                </a:path>
              </a:pathLst>
            </a:custGeom>
            <a:solidFill>
              <a:srgbClr val="15141E"/>
            </a:solidFill>
          </p:spPr>
          <p:txBody>
            <a:bodyPr/>
            <a:lstStyle/>
            <a:p>
              <a:endParaRPr lang="ms-MY" noProof="0" dirty="0"/>
            </a:p>
          </p:txBody>
        </p:sp>
        <p:sp>
          <p:nvSpPr>
            <p:cNvPr id="4" name="TextBox 4"/>
            <p:cNvSpPr txBox="1"/>
            <p:nvPr/>
          </p:nvSpPr>
          <p:spPr>
            <a:xfrm>
              <a:off x="0" y="-28575"/>
              <a:ext cx="4816593" cy="470349"/>
            </a:xfrm>
            <a:prstGeom prst="rect">
              <a:avLst/>
            </a:prstGeom>
          </p:spPr>
          <p:txBody>
            <a:bodyPr lIns="50800" tIns="50800" rIns="50800" bIns="50800" rtlCol="0" anchor="ctr"/>
            <a:lstStyle/>
            <a:p>
              <a:pPr algn="ctr">
                <a:lnSpc>
                  <a:spcPts val="1960"/>
                </a:lnSpc>
              </a:pPr>
              <a:endParaRPr lang="ms-MY" noProof="0" dirty="0"/>
            </a:p>
          </p:txBody>
        </p:sp>
      </p:grpSp>
      <p:sp>
        <p:nvSpPr>
          <p:cNvPr id="5" name="Freeform 5"/>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2"/>
            <a:stretch>
              <a:fillRect/>
            </a:stretch>
          </a:blipFill>
        </p:spPr>
        <p:txBody>
          <a:bodyPr/>
          <a:lstStyle/>
          <a:p>
            <a:endParaRPr lang="ms-MY" noProof="0" dirty="0"/>
          </a:p>
        </p:txBody>
      </p:sp>
      <p:sp>
        <p:nvSpPr>
          <p:cNvPr id="6" name="Freeform 6"/>
          <p:cNvSpPr/>
          <p:nvPr/>
        </p:nvSpPr>
        <p:spPr>
          <a:xfrm>
            <a:off x="12566037" y="6467590"/>
            <a:ext cx="5721963" cy="3819410"/>
          </a:xfrm>
          <a:custGeom>
            <a:avLst/>
            <a:gdLst/>
            <a:ahLst/>
            <a:cxnLst/>
            <a:rect l="l" t="t" r="r" b="b"/>
            <a:pathLst>
              <a:path w="5721963" h="3819410">
                <a:moveTo>
                  <a:pt x="0" y="0"/>
                </a:moveTo>
                <a:lnTo>
                  <a:pt x="5721963" y="0"/>
                </a:lnTo>
                <a:lnTo>
                  <a:pt x="5721963" y="3819410"/>
                </a:lnTo>
                <a:lnTo>
                  <a:pt x="0" y="3819410"/>
                </a:lnTo>
                <a:lnTo>
                  <a:pt x="0" y="0"/>
                </a:lnTo>
                <a:close/>
              </a:path>
            </a:pathLst>
          </a:custGeom>
          <a:blipFill>
            <a:blip r:embed="rId3"/>
            <a:stretch>
              <a:fillRect/>
            </a:stretch>
          </a:blipFill>
        </p:spPr>
        <p:txBody>
          <a:bodyPr/>
          <a:lstStyle/>
          <a:p>
            <a:endParaRPr lang="ms-MY" noProof="0" dirty="0"/>
          </a:p>
        </p:txBody>
      </p:sp>
      <p:sp>
        <p:nvSpPr>
          <p:cNvPr id="7" name="Freeform 7"/>
          <p:cNvSpPr/>
          <p:nvPr/>
        </p:nvSpPr>
        <p:spPr>
          <a:xfrm>
            <a:off x="12206163" y="0"/>
            <a:ext cx="6081837" cy="4052024"/>
          </a:xfrm>
          <a:custGeom>
            <a:avLst/>
            <a:gdLst/>
            <a:ahLst/>
            <a:cxnLst/>
            <a:rect l="l" t="t" r="r" b="b"/>
            <a:pathLst>
              <a:path w="6081837" h="4052024">
                <a:moveTo>
                  <a:pt x="0" y="0"/>
                </a:moveTo>
                <a:lnTo>
                  <a:pt x="6081837" y="0"/>
                </a:lnTo>
                <a:lnTo>
                  <a:pt x="6081837" y="4052024"/>
                </a:lnTo>
                <a:lnTo>
                  <a:pt x="0" y="4052024"/>
                </a:lnTo>
                <a:lnTo>
                  <a:pt x="0" y="0"/>
                </a:lnTo>
                <a:close/>
              </a:path>
            </a:pathLst>
          </a:custGeom>
          <a:blipFill>
            <a:blip r:embed="rId4"/>
            <a:stretch>
              <a:fillRect/>
            </a:stretch>
          </a:blipFill>
        </p:spPr>
        <p:txBody>
          <a:bodyPr/>
          <a:lstStyle/>
          <a:p>
            <a:endParaRPr lang="ms-MY" noProof="0" dirty="0"/>
          </a:p>
        </p:txBody>
      </p:sp>
      <p:sp>
        <p:nvSpPr>
          <p:cNvPr id="8" name="Freeform 8"/>
          <p:cNvSpPr/>
          <p:nvPr/>
        </p:nvSpPr>
        <p:spPr>
          <a:xfrm>
            <a:off x="9144000" y="3005829"/>
            <a:ext cx="6103081" cy="3686568"/>
          </a:xfrm>
          <a:custGeom>
            <a:avLst/>
            <a:gdLst/>
            <a:ahLst/>
            <a:cxnLst/>
            <a:rect l="l" t="t" r="r" b="b"/>
            <a:pathLst>
              <a:path w="6103081" h="3686568">
                <a:moveTo>
                  <a:pt x="0" y="0"/>
                </a:moveTo>
                <a:lnTo>
                  <a:pt x="6103081" y="0"/>
                </a:lnTo>
                <a:lnTo>
                  <a:pt x="6103081" y="3686568"/>
                </a:lnTo>
                <a:lnTo>
                  <a:pt x="0" y="3686568"/>
                </a:lnTo>
                <a:lnTo>
                  <a:pt x="0" y="0"/>
                </a:lnTo>
                <a:close/>
              </a:path>
            </a:pathLst>
          </a:custGeom>
          <a:blipFill>
            <a:blip r:embed="rId5"/>
            <a:stretch>
              <a:fillRect b="-10297"/>
            </a:stretch>
          </a:blipFill>
        </p:spPr>
        <p:txBody>
          <a:bodyPr/>
          <a:lstStyle/>
          <a:p>
            <a:endParaRPr lang="ms-MY" noProof="0" dirty="0"/>
          </a:p>
        </p:txBody>
      </p:sp>
      <p:sp>
        <p:nvSpPr>
          <p:cNvPr id="9" name="TextBox 9"/>
          <p:cNvSpPr txBox="1"/>
          <p:nvPr/>
        </p:nvSpPr>
        <p:spPr>
          <a:xfrm>
            <a:off x="680750" y="788669"/>
            <a:ext cx="10022241" cy="537211"/>
          </a:xfrm>
          <a:prstGeom prst="rect">
            <a:avLst/>
          </a:prstGeom>
        </p:spPr>
        <p:txBody>
          <a:bodyPr lIns="0" tIns="0" rIns="0" bIns="0" rtlCol="0" anchor="t">
            <a:spAutoFit/>
          </a:bodyPr>
          <a:lstStyle/>
          <a:p>
            <a:pPr algn="ctr">
              <a:lnSpc>
                <a:spcPts val="3900"/>
              </a:lnSpc>
            </a:pPr>
            <a:r>
              <a:rPr lang="ms-MY" sz="3900" spc="390" noProof="0" dirty="0">
                <a:solidFill>
                  <a:srgbClr val="FFFFFF"/>
                </a:solidFill>
                <a:latin typeface="Chewy"/>
                <a:ea typeface="Chewy"/>
                <a:cs typeface="Chewy"/>
                <a:sym typeface="Chewy"/>
              </a:rPr>
              <a:t>AYAT KUNCI: MARKUS 12:31</a:t>
            </a:r>
          </a:p>
        </p:txBody>
      </p:sp>
      <p:sp>
        <p:nvSpPr>
          <p:cNvPr id="10" name="TextBox 10"/>
          <p:cNvSpPr txBox="1"/>
          <p:nvPr/>
        </p:nvSpPr>
        <p:spPr>
          <a:xfrm>
            <a:off x="177184" y="2857500"/>
            <a:ext cx="8966816" cy="5472845"/>
          </a:xfrm>
          <a:prstGeom prst="rect">
            <a:avLst/>
          </a:prstGeom>
        </p:spPr>
        <p:txBody>
          <a:bodyPr lIns="0" tIns="0" rIns="0" bIns="0" rtlCol="0" anchor="t">
            <a:spAutoFit/>
          </a:bodyPr>
          <a:lstStyle/>
          <a:p>
            <a:pPr algn="ctr">
              <a:lnSpc>
                <a:spcPts val="10755"/>
              </a:lnSpc>
              <a:spcBef>
                <a:spcPct val="0"/>
              </a:spcBef>
            </a:pPr>
            <a:r>
              <a:rPr lang="ms-MY" sz="7682" noProof="0" dirty="0">
                <a:solidFill>
                  <a:srgbClr val="F7F6F2"/>
                </a:solidFill>
                <a:latin typeface="Chewy"/>
                <a:ea typeface="Chewy"/>
                <a:cs typeface="Chewy"/>
                <a:sym typeface="Chewy"/>
              </a:rPr>
              <a:t> “Kasihilah sesama manusia seperti kamu mengasihi dirimu sendiri.”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533718" y="-317745"/>
            <a:ext cx="10072027" cy="10922490"/>
            <a:chOff x="0" y="0"/>
            <a:chExt cx="4464623" cy="4841608"/>
          </a:xfrm>
        </p:grpSpPr>
        <p:sp>
          <p:nvSpPr>
            <p:cNvPr id="3" name="Freeform 3"/>
            <p:cNvSpPr/>
            <p:nvPr/>
          </p:nvSpPr>
          <p:spPr>
            <a:xfrm>
              <a:off x="0" y="0"/>
              <a:ext cx="4464623" cy="4841608"/>
            </a:xfrm>
            <a:custGeom>
              <a:avLst/>
              <a:gdLst/>
              <a:ahLst/>
              <a:cxnLst/>
              <a:rect l="l" t="t" r="r" b="b"/>
              <a:pathLst>
                <a:path w="4464623" h="4841608">
                  <a:moveTo>
                    <a:pt x="0" y="0"/>
                  </a:moveTo>
                  <a:lnTo>
                    <a:pt x="4464623" y="0"/>
                  </a:lnTo>
                  <a:lnTo>
                    <a:pt x="4464623" y="4841608"/>
                  </a:lnTo>
                  <a:lnTo>
                    <a:pt x="0" y="4841608"/>
                  </a:lnTo>
                  <a:close/>
                </a:path>
              </a:pathLst>
            </a:custGeom>
            <a:solidFill>
              <a:srgbClr val="E7D1B7"/>
            </a:solidFill>
            <a:ln w="28575" cap="sq">
              <a:solidFill>
                <a:srgbClr val="15141E"/>
              </a:solidFill>
              <a:prstDash val="solid"/>
              <a:miter/>
            </a:ln>
          </p:spPr>
          <p:txBody>
            <a:bodyPr/>
            <a:lstStyle/>
            <a:p>
              <a:endParaRPr lang="ms-MY" noProof="0" dirty="0"/>
            </a:p>
          </p:txBody>
        </p:sp>
        <p:sp>
          <p:nvSpPr>
            <p:cNvPr id="4" name="TextBox 4"/>
            <p:cNvSpPr txBox="1"/>
            <p:nvPr/>
          </p:nvSpPr>
          <p:spPr>
            <a:xfrm>
              <a:off x="0" y="-28575"/>
              <a:ext cx="4464623" cy="4870183"/>
            </a:xfrm>
            <a:prstGeom prst="rect">
              <a:avLst/>
            </a:prstGeom>
          </p:spPr>
          <p:txBody>
            <a:bodyPr lIns="50800" tIns="50800" rIns="50800" bIns="50800" rtlCol="0" anchor="ctr"/>
            <a:lstStyle/>
            <a:p>
              <a:pPr algn="ctr">
                <a:lnSpc>
                  <a:spcPts val="1960"/>
                </a:lnSpc>
              </a:pPr>
              <a:endParaRPr lang="ms-MY" noProof="0" dirty="0"/>
            </a:p>
          </p:txBody>
        </p:sp>
      </p:grpSp>
      <p:grpSp>
        <p:nvGrpSpPr>
          <p:cNvPr id="5" name="Group 5"/>
          <p:cNvGrpSpPr>
            <a:grpSpLocks noChangeAspect="1"/>
          </p:cNvGrpSpPr>
          <p:nvPr/>
        </p:nvGrpSpPr>
        <p:grpSpPr>
          <a:xfrm>
            <a:off x="9960254" y="1353120"/>
            <a:ext cx="6901211" cy="7580761"/>
            <a:chOff x="0" y="0"/>
            <a:chExt cx="5803900" cy="6375400"/>
          </a:xfrm>
        </p:grpSpPr>
        <p:sp>
          <p:nvSpPr>
            <p:cNvPr id="6" name="Freeform 6"/>
            <p:cNvSpPr/>
            <p:nvPr/>
          </p:nvSpPr>
          <p:spPr>
            <a:xfrm>
              <a:off x="12700" y="12700"/>
              <a:ext cx="5778500" cy="6350000"/>
            </a:xfrm>
            <a:custGeom>
              <a:avLst/>
              <a:gdLst/>
              <a:ahLst/>
              <a:cxnLst/>
              <a:rect l="l" t="t" r="r" b="b"/>
              <a:pathLst>
                <a:path w="5778500" h="6350000">
                  <a:moveTo>
                    <a:pt x="2889250" y="0"/>
                  </a:moveTo>
                  <a:cubicBezTo>
                    <a:pt x="1258570" y="0"/>
                    <a:pt x="0" y="1144270"/>
                    <a:pt x="0" y="2917190"/>
                  </a:cubicBezTo>
                  <a:cubicBezTo>
                    <a:pt x="0" y="4175760"/>
                    <a:pt x="0" y="6350000"/>
                    <a:pt x="0" y="6350000"/>
                  </a:cubicBezTo>
                  <a:lnTo>
                    <a:pt x="2889250" y="6350000"/>
                  </a:lnTo>
                  <a:lnTo>
                    <a:pt x="5778500" y="6350000"/>
                  </a:lnTo>
                  <a:cubicBezTo>
                    <a:pt x="5778500" y="6350000"/>
                    <a:pt x="5778500" y="4175760"/>
                    <a:pt x="5778500" y="2917190"/>
                  </a:cubicBezTo>
                  <a:cubicBezTo>
                    <a:pt x="5778500" y="1144270"/>
                    <a:pt x="4519930" y="0"/>
                    <a:pt x="2889250" y="0"/>
                  </a:cubicBezTo>
                  <a:close/>
                </a:path>
              </a:pathLst>
            </a:custGeom>
            <a:blipFill>
              <a:blip r:embed="rId2"/>
              <a:stretch>
                <a:fillRect l="-32469" r="-32469"/>
              </a:stretch>
            </a:blipFill>
          </p:spPr>
          <p:txBody>
            <a:bodyPr/>
            <a:lstStyle/>
            <a:p>
              <a:endParaRPr lang="ms-MY" noProof="0" dirty="0"/>
            </a:p>
          </p:txBody>
        </p:sp>
        <p:sp>
          <p:nvSpPr>
            <p:cNvPr id="7" name="Freeform 7"/>
            <p:cNvSpPr/>
            <p:nvPr/>
          </p:nvSpPr>
          <p:spPr>
            <a:xfrm>
              <a:off x="0" y="0"/>
              <a:ext cx="5803900" cy="6375400"/>
            </a:xfrm>
            <a:custGeom>
              <a:avLst/>
              <a:gdLst/>
              <a:ahLst/>
              <a:cxnLst/>
              <a:rect l="l" t="t" r="r" b="b"/>
              <a:pathLst>
                <a:path w="5803900" h="6375400">
                  <a:moveTo>
                    <a:pt x="5803900" y="6375400"/>
                  </a:moveTo>
                  <a:lnTo>
                    <a:pt x="0" y="6375400"/>
                  </a:lnTo>
                  <a:lnTo>
                    <a:pt x="0" y="2929890"/>
                  </a:lnTo>
                  <a:cubicBezTo>
                    <a:pt x="0" y="2495550"/>
                    <a:pt x="74930" y="2089150"/>
                    <a:pt x="223520" y="1720850"/>
                  </a:cubicBezTo>
                  <a:cubicBezTo>
                    <a:pt x="365760" y="1367790"/>
                    <a:pt x="571500" y="1056640"/>
                    <a:pt x="836930" y="797560"/>
                  </a:cubicBezTo>
                  <a:cubicBezTo>
                    <a:pt x="1361440" y="283210"/>
                    <a:pt x="2095500" y="0"/>
                    <a:pt x="2901950" y="0"/>
                  </a:cubicBezTo>
                  <a:cubicBezTo>
                    <a:pt x="3708400" y="0"/>
                    <a:pt x="4441190" y="283210"/>
                    <a:pt x="4966970" y="797560"/>
                  </a:cubicBezTo>
                  <a:cubicBezTo>
                    <a:pt x="5232400" y="1056640"/>
                    <a:pt x="5438140" y="1367790"/>
                    <a:pt x="5580380" y="1722120"/>
                  </a:cubicBezTo>
                  <a:cubicBezTo>
                    <a:pt x="5728970" y="2090420"/>
                    <a:pt x="5803900" y="2496820"/>
                    <a:pt x="5803900" y="2931160"/>
                  </a:cubicBezTo>
                  <a:lnTo>
                    <a:pt x="5803900" y="6375400"/>
                  </a:lnTo>
                  <a:close/>
                  <a:moveTo>
                    <a:pt x="25400" y="6350000"/>
                  </a:moveTo>
                  <a:lnTo>
                    <a:pt x="5778500" y="6350000"/>
                  </a:lnTo>
                  <a:lnTo>
                    <a:pt x="5778500" y="2929890"/>
                  </a:lnTo>
                  <a:cubicBezTo>
                    <a:pt x="5778500" y="2499360"/>
                    <a:pt x="5703570" y="2095500"/>
                    <a:pt x="5557520" y="1731010"/>
                  </a:cubicBezTo>
                  <a:cubicBezTo>
                    <a:pt x="5416550" y="1380490"/>
                    <a:pt x="5212080" y="1073150"/>
                    <a:pt x="4949190" y="815340"/>
                  </a:cubicBezTo>
                  <a:cubicBezTo>
                    <a:pt x="4428490" y="306070"/>
                    <a:pt x="3700780" y="25400"/>
                    <a:pt x="2901950" y="25400"/>
                  </a:cubicBezTo>
                  <a:cubicBezTo>
                    <a:pt x="2103120" y="25400"/>
                    <a:pt x="1375410" y="306070"/>
                    <a:pt x="854710" y="815340"/>
                  </a:cubicBezTo>
                  <a:cubicBezTo>
                    <a:pt x="591820" y="1071880"/>
                    <a:pt x="387350" y="1380490"/>
                    <a:pt x="246380" y="1731010"/>
                  </a:cubicBezTo>
                  <a:cubicBezTo>
                    <a:pt x="100330" y="2095500"/>
                    <a:pt x="25400" y="2499360"/>
                    <a:pt x="25400" y="2929890"/>
                  </a:cubicBezTo>
                  <a:lnTo>
                    <a:pt x="25400" y="6350000"/>
                  </a:lnTo>
                  <a:close/>
                </a:path>
              </a:pathLst>
            </a:custGeom>
            <a:solidFill>
              <a:srgbClr val="15141E"/>
            </a:solidFill>
          </p:spPr>
          <p:txBody>
            <a:bodyPr/>
            <a:lstStyle/>
            <a:p>
              <a:endParaRPr lang="ms-MY" noProof="0" dirty="0"/>
            </a:p>
          </p:txBody>
        </p:sp>
      </p:grpSp>
      <p:sp>
        <p:nvSpPr>
          <p:cNvPr id="8" name="TextBox 8"/>
          <p:cNvSpPr txBox="1"/>
          <p:nvPr/>
        </p:nvSpPr>
        <p:spPr>
          <a:xfrm>
            <a:off x="990600" y="2975680"/>
            <a:ext cx="7048500" cy="5213287"/>
          </a:xfrm>
          <a:prstGeom prst="rect">
            <a:avLst/>
          </a:prstGeom>
        </p:spPr>
        <p:txBody>
          <a:bodyPr wrap="square" lIns="0" tIns="0" rIns="0" bIns="0" rtlCol="0" anchor="t">
            <a:spAutoFit/>
          </a:bodyPr>
          <a:lstStyle/>
          <a:p>
            <a:pPr algn="l">
              <a:lnSpc>
                <a:spcPts val="10175"/>
              </a:lnSpc>
            </a:pPr>
            <a:r>
              <a:rPr lang="ms-MY" sz="8479" noProof="0" dirty="0">
                <a:solidFill>
                  <a:srgbClr val="B2784D"/>
                </a:solidFill>
                <a:latin typeface="Chewy"/>
                <a:ea typeface="Chewy"/>
                <a:cs typeface="Chewy"/>
                <a:sym typeface="Chewy"/>
              </a:rPr>
              <a:t>Apakah Maksudnya untuk Mengasihi Jiran Anda?</a:t>
            </a:r>
          </a:p>
        </p:txBody>
      </p:sp>
      <p:sp>
        <p:nvSpPr>
          <p:cNvPr id="9" name="Freeform 9"/>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D3B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80757" y="2949695"/>
            <a:ext cx="5754704" cy="5754704"/>
            <a:chOff x="0" y="0"/>
            <a:chExt cx="8909050" cy="8909050"/>
          </a:xfrm>
        </p:grpSpPr>
        <p:sp>
          <p:nvSpPr>
            <p:cNvPr id="3" name="Freeform 3"/>
            <p:cNvSpPr/>
            <p:nvPr/>
          </p:nvSpPr>
          <p:spPr>
            <a:xfrm>
              <a:off x="-210012" y="2402"/>
              <a:ext cx="9329074" cy="8904246"/>
            </a:xfrm>
            <a:custGeom>
              <a:avLst/>
              <a:gdLst/>
              <a:ahLst/>
              <a:cxnLst/>
              <a:rect l="l" t="t" r="r" b="b"/>
              <a:pathLst>
                <a:path w="9329074" h="8904246">
                  <a:moveTo>
                    <a:pt x="4664537" y="7123"/>
                  </a:moveTo>
                  <a:cubicBezTo>
                    <a:pt x="3071756" y="0"/>
                    <a:pt x="1596908" y="845651"/>
                    <a:pt x="798454" y="2223865"/>
                  </a:cubicBezTo>
                  <a:cubicBezTo>
                    <a:pt x="0" y="3602079"/>
                    <a:pt x="0" y="5302167"/>
                    <a:pt x="798454" y="6680382"/>
                  </a:cubicBezTo>
                  <a:cubicBezTo>
                    <a:pt x="1596908" y="8058595"/>
                    <a:pt x="3071756" y="8904246"/>
                    <a:pt x="4664537" y="8897123"/>
                  </a:cubicBezTo>
                  <a:cubicBezTo>
                    <a:pt x="6257318" y="8904246"/>
                    <a:pt x="7732166" y="8058595"/>
                    <a:pt x="8530620" y="6680382"/>
                  </a:cubicBezTo>
                  <a:cubicBezTo>
                    <a:pt x="9329074" y="5302167"/>
                    <a:pt x="9329074" y="3602079"/>
                    <a:pt x="8530620" y="2223865"/>
                  </a:cubicBezTo>
                  <a:cubicBezTo>
                    <a:pt x="7732166" y="845651"/>
                    <a:pt x="6257318" y="0"/>
                    <a:pt x="4664537" y="7123"/>
                  </a:cubicBezTo>
                  <a:close/>
                </a:path>
              </a:pathLst>
            </a:custGeom>
            <a:solidFill>
              <a:srgbClr val="F9C49B"/>
            </a:solidFill>
          </p:spPr>
          <p:txBody>
            <a:bodyPr/>
            <a:lstStyle/>
            <a:p>
              <a:endParaRPr lang="ms-MY" noProof="0" dirty="0"/>
            </a:p>
          </p:txBody>
        </p:sp>
        <p:sp>
          <p:nvSpPr>
            <p:cNvPr id="4" name="Freeform 4"/>
            <p:cNvSpPr/>
            <p:nvPr/>
          </p:nvSpPr>
          <p:spPr>
            <a:xfrm>
              <a:off x="63863" y="263805"/>
              <a:ext cx="8781323" cy="8381440"/>
            </a:xfrm>
            <a:custGeom>
              <a:avLst/>
              <a:gdLst/>
              <a:ahLst/>
              <a:cxnLst/>
              <a:rect l="l" t="t" r="r" b="b"/>
              <a:pathLst>
                <a:path w="8781323" h="8381440">
                  <a:moveTo>
                    <a:pt x="4390662" y="6705"/>
                  </a:moveTo>
                  <a:cubicBezTo>
                    <a:pt x="2891400" y="0"/>
                    <a:pt x="1503147" y="795999"/>
                    <a:pt x="751573" y="2093292"/>
                  </a:cubicBezTo>
                  <a:cubicBezTo>
                    <a:pt x="0" y="3390586"/>
                    <a:pt x="0" y="4990854"/>
                    <a:pt x="751573" y="6288148"/>
                  </a:cubicBezTo>
                  <a:cubicBezTo>
                    <a:pt x="1503147" y="7585441"/>
                    <a:pt x="2891400" y="8381440"/>
                    <a:pt x="4390662" y="8374735"/>
                  </a:cubicBezTo>
                  <a:cubicBezTo>
                    <a:pt x="5889924" y="8381440"/>
                    <a:pt x="7278177" y="7585441"/>
                    <a:pt x="8029751" y="6288148"/>
                  </a:cubicBezTo>
                  <a:cubicBezTo>
                    <a:pt x="8781323" y="4990854"/>
                    <a:pt x="8781323" y="3390586"/>
                    <a:pt x="8029751" y="2093292"/>
                  </a:cubicBezTo>
                  <a:cubicBezTo>
                    <a:pt x="7278177" y="795999"/>
                    <a:pt x="5889924" y="0"/>
                    <a:pt x="4390662" y="6705"/>
                  </a:cubicBezTo>
                  <a:close/>
                </a:path>
              </a:pathLst>
            </a:custGeom>
            <a:blipFill>
              <a:blip r:embed="rId2"/>
              <a:stretch>
                <a:fillRect l="-16140" r="-33283"/>
              </a:stretch>
            </a:blipFill>
          </p:spPr>
          <p:txBody>
            <a:bodyPr/>
            <a:lstStyle/>
            <a:p>
              <a:endParaRPr lang="ms-MY" noProof="0" dirty="0"/>
            </a:p>
          </p:txBody>
        </p:sp>
        <p:sp>
          <p:nvSpPr>
            <p:cNvPr id="5" name="Freeform 5"/>
            <p:cNvSpPr/>
            <p:nvPr/>
          </p:nvSpPr>
          <p:spPr>
            <a:xfrm>
              <a:off x="0" y="0"/>
              <a:ext cx="8909050" cy="8909050"/>
            </a:xfrm>
            <a:custGeom>
              <a:avLst/>
              <a:gdLst/>
              <a:ahLst/>
              <a:cxnLst/>
              <a:rect l="l" t="t" r="r" b="b"/>
              <a:pathLst>
                <a:path w="8909050" h="8909050">
                  <a:moveTo>
                    <a:pt x="4454525" y="8909050"/>
                  </a:moveTo>
                  <a:cubicBezTo>
                    <a:pt x="3264662" y="8909050"/>
                    <a:pt x="2146046" y="8445500"/>
                    <a:pt x="1304544" y="7603744"/>
                  </a:cubicBezTo>
                  <a:cubicBezTo>
                    <a:pt x="895477" y="7194550"/>
                    <a:pt x="574294" y="6718173"/>
                    <a:pt x="350012" y="6187694"/>
                  </a:cubicBezTo>
                  <a:cubicBezTo>
                    <a:pt x="117729" y="5638673"/>
                    <a:pt x="0" y="5055489"/>
                    <a:pt x="0" y="4454525"/>
                  </a:cubicBezTo>
                  <a:cubicBezTo>
                    <a:pt x="0" y="3854704"/>
                    <a:pt x="117475" y="3272282"/>
                    <a:pt x="349377" y="2723642"/>
                  </a:cubicBezTo>
                  <a:cubicBezTo>
                    <a:pt x="573405" y="2193163"/>
                    <a:pt x="894207" y="1716786"/>
                    <a:pt x="1302766" y="1307338"/>
                  </a:cubicBezTo>
                  <a:cubicBezTo>
                    <a:pt x="2144141" y="464312"/>
                    <a:pt x="3263519" y="0"/>
                    <a:pt x="4454525" y="0"/>
                  </a:cubicBezTo>
                  <a:cubicBezTo>
                    <a:pt x="5055362" y="0"/>
                    <a:pt x="5638419" y="117729"/>
                    <a:pt x="6187440" y="350012"/>
                  </a:cubicBezTo>
                  <a:cubicBezTo>
                    <a:pt x="6717792" y="574294"/>
                    <a:pt x="7194296" y="895477"/>
                    <a:pt x="7603490" y="1304544"/>
                  </a:cubicBezTo>
                  <a:cubicBezTo>
                    <a:pt x="8445373" y="2146046"/>
                    <a:pt x="8909050" y="3264789"/>
                    <a:pt x="8909050" y="4454652"/>
                  </a:cubicBezTo>
                  <a:cubicBezTo>
                    <a:pt x="8909050" y="5644769"/>
                    <a:pt x="8445246" y="6763766"/>
                    <a:pt x="7602982" y="7605268"/>
                  </a:cubicBezTo>
                  <a:cubicBezTo>
                    <a:pt x="7193789" y="8014208"/>
                    <a:pt x="6717285" y="8335138"/>
                    <a:pt x="6186932" y="8559419"/>
                  </a:cubicBezTo>
                  <a:cubicBezTo>
                    <a:pt x="5637911" y="8791321"/>
                    <a:pt x="5055108" y="8909050"/>
                    <a:pt x="4454525" y="8909050"/>
                  </a:cubicBezTo>
                  <a:close/>
                  <a:moveTo>
                    <a:pt x="4454525" y="19050"/>
                  </a:moveTo>
                  <a:cubicBezTo>
                    <a:pt x="3268599" y="19050"/>
                    <a:pt x="2154047" y="481330"/>
                    <a:pt x="1316228" y="1320800"/>
                  </a:cubicBezTo>
                  <a:cubicBezTo>
                    <a:pt x="909447" y="1728343"/>
                    <a:pt x="590042" y="2202815"/>
                    <a:pt x="366903" y="2731008"/>
                  </a:cubicBezTo>
                  <a:cubicBezTo>
                    <a:pt x="136017" y="3277362"/>
                    <a:pt x="19050" y="3857244"/>
                    <a:pt x="19050" y="4454525"/>
                  </a:cubicBezTo>
                  <a:cubicBezTo>
                    <a:pt x="19050" y="5052949"/>
                    <a:pt x="136271" y="5633593"/>
                    <a:pt x="367538" y="6180328"/>
                  </a:cubicBezTo>
                  <a:cubicBezTo>
                    <a:pt x="590931" y="6708522"/>
                    <a:pt x="910717" y="7182866"/>
                    <a:pt x="1318006" y="7590282"/>
                  </a:cubicBezTo>
                  <a:cubicBezTo>
                    <a:pt x="2155825" y="8428355"/>
                    <a:pt x="3269742" y="8890000"/>
                    <a:pt x="4454525" y="8890000"/>
                  </a:cubicBezTo>
                  <a:cubicBezTo>
                    <a:pt x="5052568" y="8890000"/>
                    <a:pt x="5632958" y="8772779"/>
                    <a:pt x="6179439" y="8541766"/>
                  </a:cubicBezTo>
                  <a:cubicBezTo>
                    <a:pt x="6707632" y="8318500"/>
                    <a:pt x="7181977" y="7998841"/>
                    <a:pt x="7589520" y="7591679"/>
                  </a:cubicBezTo>
                  <a:cubicBezTo>
                    <a:pt x="8428101" y="6753733"/>
                    <a:pt x="8890000" y="5639562"/>
                    <a:pt x="8890000" y="4454525"/>
                  </a:cubicBezTo>
                  <a:cubicBezTo>
                    <a:pt x="8890000" y="3269742"/>
                    <a:pt x="8428355" y="2155825"/>
                    <a:pt x="7590028" y="1317879"/>
                  </a:cubicBezTo>
                  <a:cubicBezTo>
                    <a:pt x="7182612" y="910590"/>
                    <a:pt x="6708140" y="590931"/>
                    <a:pt x="6180074" y="367538"/>
                  </a:cubicBezTo>
                  <a:cubicBezTo>
                    <a:pt x="5633339" y="136271"/>
                    <a:pt x="5052822" y="19050"/>
                    <a:pt x="4454525" y="19050"/>
                  </a:cubicBezTo>
                  <a:close/>
                  <a:moveTo>
                    <a:pt x="4454525" y="8648065"/>
                  </a:moveTo>
                  <a:cubicBezTo>
                    <a:pt x="3334385" y="8648065"/>
                    <a:pt x="2281301" y="8211693"/>
                    <a:pt x="1489075" y="7419213"/>
                  </a:cubicBezTo>
                  <a:cubicBezTo>
                    <a:pt x="697103" y="6626987"/>
                    <a:pt x="260985" y="5574157"/>
                    <a:pt x="260985" y="4454525"/>
                  </a:cubicBezTo>
                  <a:cubicBezTo>
                    <a:pt x="260985" y="3889756"/>
                    <a:pt x="371602" y="3341497"/>
                    <a:pt x="589788" y="2824988"/>
                  </a:cubicBezTo>
                  <a:cubicBezTo>
                    <a:pt x="800735" y="2325624"/>
                    <a:pt x="1102741" y="1877060"/>
                    <a:pt x="1487297" y="1491742"/>
                  </a:cubicBezTo>
                  <a:cubicBezTo>
                    <a:pt x="2279396" y="698119"/>
                    <a:pt x="3333242" y="260985"/>
                    <a:pt x="4454398" y="260985"/>
                  </a:cubicBezTo>
                  <a:cubicBezTo>
                    <a:pt x="5573776" y="260985"/>
                    <a:pt x="6626606" y="697103"/>
                    <a:pt x="7418832" y="1488948"/>
                  </a:cubicBezTo>
                  <a:cubicBezTo>
                    <a:pt x="8211438" y="2281174"/>
                    <a:pt x="8647937" y="3334385"/>
                    <a:pt x="8647937" y="4454398"/>
                  </a:cubicBezTo>
                  <a:cubicBezTo>
                    <a:pt x="8647937" y="5574792"/>
                    <a:pt x="8211311" y="6628130"/>
                    <a:pt x="7418450" y="7420356"/>
                  </a:cubicBezTo>
                  <a:cubicBezTo>
                    <a:pt x="6626225" y="8212074"/>
                    <a:pt x="5573522" y="8648065"/>
                    <a:pt x="4454525" y="8648065"/>
                  </a:cubicBezTo>
                  <a:close/>
                  <a:moveTo>
                    <a:pt x="4454525" y="280035"/>
                  </a:moveTo>
                  <a:cubicBezTo>
                    <a:pt x="3338449" y="280035"/>
                    <a:pt x="2289429" y="715137"/>
                    <a:pt x="1500886" y="1505204"/>
                  </a:cubicBezTo>
                  <a:cubicBezTo>
                    <a:pt x="713613" y="2294001"/>
                    <a:pt x="280035" y="3341370"/>
                    <a:pt x="280035" y="4454525"/>
                  </a:cubicBezTo>
                  <a:cubicBezTo>
                    <a:pt x="280035" y="5569077"/>
                    <a:pt x="714248" y="6617081"/>
                    <a:pt x="1502537" y="7405751"/>
                  </a:cubicBezTo>
                  <a:cubicBezTo>
                    <a:pt x="2291080" y="8194548"/>
                    <a:pt x="3339465" y="8629015"/>
                    <a:pt x="4454525" y="8629015"/>
                  </a:cubicBezTo>
                  <a:cubicBezTo>
                    <a:pt x="5568442" y="8629015"/>
                    <a:pt x="6616319" y="8195056"/>
                    <a:pt x="7405116" y="7407021"/>
                  </a:cubicBezTo>
                  <a:cubicBezTo>
                    <a:pt x="8194422" y="6618477"/>
                    <a:pt x="8629015" y="5569839"/>
                    <a:pt x="8629015" y="4454525"/>
                  </a:cubicBezTo>
                  <a:cubicBezTo>
                    <a:pt x="8629015" y="3339465"/>
                    <a:pt x="8194548" y="2291080"/>
                    <a:pt x="7405497" y="1502537"/>
                  </a:cubicBezTo>
                  <a:cubicBezTo>
                    <a:pt x="6616827" y="714121"/>
                    <a:pt x="5568823" y="280035"/>
                    <a:pt x="4454525" y="280035"/>
                  </a:cubicBezTo>
                  <a:close/>
                </a:path>
              </a:pathLst>
            </a:custGeom>
            <a:solidFill>
              <a:srgbClr val="15141E"/>
            </a:solidFill>
          </p:spPr>
          <p:txBody>
            <a:bodyPr/>
            <a:lstStyle/>
            <a:p>
              <a:endParaRPr lang="ms-MY" noProof="0" dirty="0"/>
            </a:p>
          </p:txBody>
        </p:sp>
      </p:grpSp>
      <p:sp>
        <p:nvSpPr>
          <p:cNvPr id="6" name="TextBox 6"/>
          <p:cNvSpPr txBox="1"/>
          <p:nvPr/>
        </p:nvSpPr>
        <p:spPr>
          <a:xfrm>
            <a:off x="1028700" y="115089"/>
            <a:ext cx="16286399" cy="2544211"/>
          </a:xfrm>
          <a:prstGeom prst="rect">
            <a:avLst/>
          </a:prstGeom>
        </p:spPr>
        <p:txBody>
          <a:bodyPr lIns="0" tIns="0" rIns="0" bIns="0" rtlCol="0" anchor="t">
            <a:spAutoFit/>
          </a:bodyPr>
          <a:lstStyle/>
          <a:p>
            <a:pPr algn="l">
              <a:lnSpc>
                <a:spcPts val="10336"/>
              </a:lnSpc>
            </a:pPr>
            <a:r>
              <a:rPr lang="ms-MY" sz="6460" spc="129" noProof="0" dirty="0">
                <a:solidFill>
                  <a:srgbClr val="B2784D"/>
                </a:solidFill>
                <a:latin typeface="Chewy"/>
                <a:ea typeface="Chewy"/>
                <a:cs typeface="Chewy"/>
                <a:sym typeface="Chewy"/>
              </a:rPr>
              <a:t>Siapakah jiran kita? Adakah hanya orang yang tinggal di sebelah kita?</a:t>
            </a:r>
          </a:p>
        </p:txBody>
      </p:sp>
      <p:sp>
        <p:nvSpPr>
          <p:cNvPr id="7" name="TextBox 7"/>
          <p:cNvSpPr txBox="1"/>
          <p:nvPr/>
        </p:nvSpPr>
        <p:spPr>
          <a:xfrm>
            <a:off x="7614968" y="2642799"/>
            <a:ext cx="10083778" cy="6652014"/>
          </a:xfrm>
          <a:prstGeom prst="rect">
            <a:avLst/>
          </a:prstGeom>
        </p:spPr>
        <p:txBody>
          <a:bodyPr lIns="0" tIns="0" rIns="0" bIns="0" rtlCol="0" anchor="t">
            <a:spAutoFit/>
          </a:bodyPr>
          <a:lstStyle/>
          <a:p>
            <a:pPr algn="ctr">
              <a:lnSpc>
                <a:spcPts val="7537"/>
              </a:lnSpc>
            </a:pPr>
            <a:r>
              <a:rPr lang="ms-MY" sz="4400" noProof="0" dirty="0">
                <a:solidFill>
                  <a:srgbClr val="15141E"/>
                </a:solidFill>
                <a:latin typeface="Chewy"/>
                <a:ea typeface="Chewy"/>
                <a:cs typeface="Chewy"/>
                <a:sym typeface="Chewy"/>
              </a:rPr>
              <a:t>Tidak! Jiran kita adalah sesiapa sahaja yang kita temui, di mana sahaja di dunia. Sama ada mereka bercakap dalam bahasa yang berbeza, makan makanan yang berbeza, atau berpakaian secara berbeza, mereka semua adalah sebahagian daripada keluarga besar Tuhan.</a:t>
            </a:r>
          </a:p>
        </p:txBody>
      </p:sp>
      <p:sp>
        <p:nvSpPr>
          <p:cNvPr id="8" name="Freeform 8"/>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C9F5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781565"/>
            <a:ext cx="16230600" cy="8288518"/>
            <a:chOff x="0" y="0"/>
            <a:chExt cx="7194531" cy="3674048"/>
          </a:xfrm>
        </p:grpSpPr>
        <p:sp>
          <p:nvSpPr>
            <p:cNvPr id="3" name="Freeform 3"/>
            <p:cNvSpPr/>
            <p:nvPr/>
          </p:nvSpPr>
          <p:spPr>
            <a:xfrm>
              <a:off x="0" y="0"/>
              <a:ext cx="7194531" cy="3674048"/>
            </a:xfrm>
            <a:custGeom>
              <a:avLst/>
              <a:gdLst/>
              <a:ahLst/>
              <a:cxnLst/>
              <a:rect l="l" t="t" r="r" b="b"/>
              <a:pathLst>
                <a:path w="7194531" h="3674048">
                  <a:moveTo>
                    <a:pt x="0" y="0"/>
                  </a:moveTo>
                  <a:lnTo>
                    <a:pt x="7194531" y="0"/>
                  </a:lnTo>
                  <a:lnTo>
                    <a:pt x="7194531" y="3674048"/>
                  </a:lnTo>
                  <a:lnTo>
                    <a:pt x="0" y="3674048"/>
                  </a:lnTo>
                  <a:close/>
                </a:path>
              </a:pathLst>
            </a:custGeom>
            <a:solidFill>
              <a:srgbClr val="FFFFFF"/>
            </a:solidFill>
            <a:ln w="28575" cap="sq">
              <a:solidFill>
                <a:srgbClr val="15141E"/>
              </a:solidFill>
              <a:prstDash val="solid"/>
              <a:miter/>
            </a:ln>
          </p:spPr>
          <p:txBody>
            <a:bodyPr/>
            <a:lstStyle/>
            <a:p>
              <a:endParaRPr lang="ms-MY" noProof="0" dirty="0"/>
            </a:p>
          </p:txBody>
        </p:sp>
        <p:sp>
          <p:nvSpPr>
            <p:cNvPr id="4" name="TextBox 4"/>
            <p:cNvSpPr txBox="1"/>
            <p:nvPr/>
          </p:nvSpPr>
          <p:spPr>
            <a:xfrm>
              <a:off x="0" y="-28575"/>
              <a:ext cx="7194531" cy="3702623"/>
            </a:xfrm>
            <a:prstGeom prst="rect">
              <a:avLst/>
            </a:prstGeom>
          </p:spPr>
          <p:txBody>
            <a:bodyPr lIns="50800" tIns="50800" rIns="50800" bIns="50800" rtlCol="0" anchor="ctr"/>
            <a:lstStyle/>
            <a:p>
              <a:pPr algn="ctr">
                <a:lnSpc>
                  <a:spcPts val="1960"/>
                </a:lnSpc>
              </a:pPr>
              <a:endParaRPr lang="ms-MY" noProof="0" dirty="0"/>
            </a:p>
          </p:txBody>
        </p:sp>
      </p:grpSp>
      <p:sp>
        <p:nvSpPr>
          <p:cNvPr id="5" name="Freeform 5"/>
          <p:cNvSpPr/>
          <p:nvPr/>
        </p:nvSpPr>
        <p:spPr>
          <a:xfrm flipH="1">
            <a:off x="6013820" y="8035237"/>
            <a:ext cx="2304313" cy="1034846"/>
          </a:xfrm>
          <a:custGeom>
            <a:avLst/>
            <a:gdLst/>
            <a:ahLst/>
            <a:cxnLst/>
            <a:rect l="l" t="t" r="r" b="b"/>
            <a:pathLst>
              <a:path w="2304313" h="1034846">
                <a:moveTo>
                  <a:pt x="2304314" y="0"/>
                </a:moveTo>
                <a:lnTo>
                  <a:pt x="0" y="0"/>
                </a:lnTo>
                <a:lnTo>
                  <a:pt x="0" y="1034846"/>
                </a:lnTo>
                <a:lnTo>
                  <a:pt x="2304314" y="1034846"/>
                </a:lnTo>
                <a:lnTo>
                  <a:pt x="2304314"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ms-MY" noProof="0" dirty="0"/>
          </a:p>
        </p:txBody>
      </p:sp>
      <p:sp>
        <p:nvSpPr>
          <p:cNvPr id="6" name="TextBox 6"/>
          <p:cNvSpPr txBox="1"/>
          <p:nvPr/>
        </p:nvSpPr>
        <p:spPr>
          <a:xfrm>
            <a:off x="1680375" y="3470479"/>
            <a:ext cx="9396403" cy="4076700"/>
          </a:xfrm>
          <a:prstGeom prst="rect">
            <a:avLst/>
          </a:prstGeom>
        </p:spPr>
        <p:txBody>
          <a:bodyPr lIns="0" tIns="0" rIns="0" bIns="0" rtlCol="0" anchor="t">
            <a:spAutoFit/>
          </a:bodyPr>
          <a:lstStyle/>
          <a:p>
            <a:pPr algn="l">
              <a:lnSpc>
                <a:spcPts val="10686"/>
              </a:lnSpc>
            </a:pPr>
            <a:r>
              <a:rPr lang="ms-MY" sz="8905" noProof="0" dirty="0">
                <a:solidFill>
                  <a:srgbClr val="B2784D"/>
                </a:solidFill>
                <a:latin typeface="Chewy"/>
                <a:ea typeface="Chewy"/>
                <a:cs typeface="Chewy"/>
                <a:sym typeface="Chewy"/>
              </a:rPr>
              <a:t>Bahagian 1: Dunia yang Penuh dengan Jiran</a:t>
            </a:r>
          </a:p>
        </p:txBody>
      </p:sp>
      <p:grpSp>
        <p:nvGrpSpPr>
          <p:cNvPr id="7" name="Group 7"/>
          <p:cNvGrpSpPr/>
          <p:nvPr/>
        </p:nvGrpSpPr>
        <p:grpSpPr>
          <a:xfrm>
            <a:off x="10559415" y="1965223"/>
            <a:ext cx="6356554" cy="6356554"/>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4906" r="-24906"/>
              </a:stretch>
            </a:blipFill>
          </p:spPr>
          <p:txBody>
            <a:bodyPr/>
            <a:lstStyle/>
            <a:p>
              <a:endParaRPr lang="ms-MY" noProof="0" dirty="0"/>
            </a:p>
          </p:txBody>
        </p:sp>
      </p:grpSp>
      <p:sp>
        <p:nvSpPr>
          <p:cNvPr id="9" name="Freeform 9"/>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5"/>
            <a:stretch>
              <a:fillRect/>
            </a:stretch>
          </a:blipFill>
        </p:spPr>
        <p:txBody>
          <a:bodyPr/>
          <a:lstStyle/>
          <a:p>
            <a:endParaRPr lang="ms-MY" noProof="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CEC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019129" y="3694430"/>
            <a:ext cx="6102124" cy="6102124"/>
            <a:chOff x="0" y="0"/>
            <a:chExt cx="8909050" cy="8909050"/>
          </a:xfrm>
        </p:grpSpPr>
        <p:sp>
          <p:nvSpPr>
            <p:cNvPr id="3" name="Freeform 3"/>
            <p:cNvSpPr/>
            <p:nvPr/>
          </p:nvSpPr>
          <p:spPr>
            <a:xfrm>
              <a:off x="-210012" y="2402"/>
              <a:ext cx="9329074" cy="8904246"/>
            </a:xfrm>
            <a:custGeom>
              <a:avLst/>
              <a:gdLst/>
              <a:ahLst/>
              <a:cxnLst/>
              <a:rect l="l" t="t" r="r" b="b"/>
              <a:pathLst>
                <a:path w="9329074" h="8904246">
                  <a:moveTo>
                    <a:pt x="4664537" y="7123"/>
                  </a:moveTo>
                  <a:cubicBezTo>
                    <a:pt x="3071756" y="0"/>
                    <a:pt x="1596908" y="845651"/>
                    <a:pt x="798454" y="2223865"/>
                  </a:cubicBezTo>
                  <a:cubicBezTo>
                    <a:pt x="0" y="3602079"/>
                    <a:pt x="0" y="5302167"/>
                    <a:pt x="798454" y="6680382"/>
                  </a:cubicBezTo>
                  <a:cubicBezTo>
                    <a:pt x="1596908" y="8058595"/>
                    <a:pt x="3071756" y="8904246"/>
                    <a:pt x="4664537" y="8897123"/>
                  </a:cubicBezTo>
                  <a:cubicBezTo>
                    <a:pt x="6257318" y="8904246"/>
                    <a:pt x="7732166" y="8058595"/>
                    <a:pt x="8530620" y="6680382"/>
                  </a:cubicBezTo>
                  <a:cubicBezTo>
                    <a:pt x="9329074" y="5302167"/>
                    <a:pt x="9329074" y="3602079"/>
                    <a:pt x="8530620" y="2223865"/>
                  </a:cubicBezTo>
                  <a:cubicBezTo>
                    <a:pt x="7732166" y="845651"/>
                    <a:pt x="6257318" y="0"/>
                    <a:pt x="4664537" y="7123"/>
                  </a:cubicBezTo>
                  <a:close/>
                </a:path>
              </a:pathLst>
            </a:custGeom>
            <a:solidFill>
              <a:srgbClr val="F9C49B"/>
            </a:solidFill>
          </p:spPr>
          <p:txBody>
            <a:bodyPr/>
            <a:lstStyle/>
            <a:p>
              <a:endParaRPr lang="ms-MY" noProof="0" dirty="0"/>
            </a:p>
          </p:txBody>
        </p:sp>
        <p:sp>
          <p:nvSpPr>
            <p:cNvPr id="4" name="Freeform 4"/>
            <p:cNvSpPr/>
            <p:nvPr/>
          </p:nvSpPr>
          <p:spPr>
            <a:xfrm>
              <a:off x="63863" y="263805"/>
              <a:ext cx="8781323" cy="8381440"/>
            </a:xfrm>
            <a:custGeom>
              <a:avLst/>
              <a:gdLst/>
              <a:ahLst/>
              <a:cxnLst/>
              <a:rect l="l" t="t" r="r" b="b"/>
              <a:pathLst>
                <a:path w="8781323" h="8381440">
                  <a:moveTo>
                    <a:pt x="4390662" y="6705"/>
                  </a:moveTo>
                  <a:cubicBezTo>
                    <a:pt x="2891400" y="0"/>
                    <a:pt x="1503147" y="795999"/>
                    <a:pt x="751573" y="2093292"/>
                  </a:cubicBezTo>
                  <a:cubicBezTo>
                    <a:pt x="0" y="3390586"/>
                    <a:pt x="0" y="4990854"/>
                    <a:pt x="751573" y="6288148"/>
                  </a:cubicBezTo>
                  <a:cubicBezTo>
                    <a:pt x="1503147" y="7585441"/>
                    <a:pt x="2891400" y="8381440"/>
                    <a:pt x="4390662" y="8374735"/>
                  </a:cubicBezTo>
                  <a:cubicBezTo>
                    <a:pt x="5889924" y="8381440"/>
                    <a:pt x="7278177" y="7585441"/>
                    <a:pt x="8029751" y="6288148"/>
                  </a:cubicBezTo>
                  <a:cubicBezTo>
                    <a:pt x="8781323" y="4990854"/>
                    <a:pt x="8781323" y="3390586"/>
                    <a:pt x="8029751" y="2093292"/>
                  </a:cubicBezTo>
                  <a:cubicBezTo>
                    <a:pt x="7278177" y="795999"/>
                    <a:pt x="5889924" y="0"/>
                    <a:pt x="4390662" y="6705"/>
                  </a:cubicBezTo>
                  <a:close/>
                </a:path>
              </a:pathLst>
            </a:custGeom>
            <a:blipFill>
              <a:blip r:embed="rId2"/>
              <a:stretch>
                <a:fillRect l="-25562" r="-25562"/>
              </a:stretch>
            </a:blipFill>
          </p:spPr>
          <p:txBody>
            <a:bodyPr/>
            <a:lstStyle/>
            <a:p>
              <a:endParaRPr lang="ms-MY" noProof="0" dirty="0"/>
            </a:p>
          </p:txBody>
        </p:sp>
        <p:sp>
          <p:nvSpPr>
            <p:cNvPr id="5" name="Freeform 5"/>
            <p:cNvSpPr/>
            <p:nvPr/>
          </p:nvSpPr>
          <p:spPr>
            <a:xfrm>
              <a:off x="0" y="0"/>
              <a:ext cx="8909050" cy="8909050"/>
            </a:xfrm>
            <a:custGeom>
              <a:avLst/>
              <a:gdLst/>
              <a:ahLst/>
              <a:cxnLst/>
              <a:rect l="l" t="t" r="r" b="b"/>
              <a:pathLst>
                <a:path w="8909050" h="8909050">
                  <a:moveTo>
                    <a:pt x="4454525" y="8909050"/>
                  </a:moveTo>
                  <a:cubicBezTo>
                    <a:pt x="3264662" y="8909050"/>
                    <a:pt x="2146046" y="8445500"/>
                    <a:pt x="1304544" y="7603744"/>
                  </a:cubicBezTo>
                  <a:cubicBezTo>
                    <a:pt x="895477" y="7194550"/>
                    <a:pt x="574294" y="6718173"/>
                    <a:pt x="350012" y="6187694"/>
                  </a:cubicBezTo>
                  <a:cubicBezTo>
                    <a:pt x="117729" y="5638673"/>
                    <a:pt x="0" y="5055489"/>
                    <a:pt x="0" y="4454525"/>
                  </a:cubicBezTo>
                  <a:cubicBezTo>
                    <a:pt x="0" y="3854704"/>
                    <a:pt x="117475" y="3272282"/>
                    <a:pt x="349377" y="2723642"/>
                  </a:cubicBezTo>
                  <a:cubicBezTo>
                    <a:pt x="573405" y="2193163"/>
                    <a:pt x="894207" y="1716786"/>
                    <a:pt x="1302766" y="1307338"/>
                  </a:cubicBezTo>
                  <a:cubicBezTo>
                    <a:pt x="2144141" y="464312"/>
                    <a:pt x="3263519" y="0"/>
                    <a:pt x="4454525" y="0"/>
                  </a:cubicBezTo>
                  <a:cubicBezTo>
                    <a:pt x="5055362" y="0"/>
                    <a:pt x="5638419" y="117729"/>
                    <a:pt x="6187440" y="350012"/>
                  </a:cubicBezTo>
                  <a:cubicBezTo>
                    <a:pt x="6717792" y="574294"/>
                    <a:pt x="7194296" y="895477"/>
                    <a:pt x="7603490" y="1304544"/>
                  </a:cubicBezTo>
                  <a:cubicBezTo>
                    <a:pt x="8445373" y="2146046"/>
                    <a:pt x="8909050" y="3264789"/>
                    <a:pt x="8909050" y="4454652"/>
                  </a:cubicBezTo>
                  <a:cubicBezTo>
                    <a:pt x="8909050" y="5644769"/>
                    <a:pt x="8445246" y="6763766"/>
                    <a:pt x="7602982" y="7605268"/>
                  </a:cubicBezTo>
                  <a:cubicBezTo>
                    <a:pt x="7193789" y="8014208"/>
                    <a:pt x="6717285" y="8335138"/>
                    <a:pt x="6186932" y="8559419"/>
                  </a:cubicBezTo>
                  <a:cubicBezTo>
                    <a:pt x="5637911" y="8791321"/>
                    <a:pt x="5055108" y="8909050"/>
                    <a:pt x="4454525" y="8909050"/>
                  </a:cubicBezTo>
                  <a:close/>
                  <a:moveTo>
                    <a:pt x="4454525" y="19050"/>
                  </a:moveTo>
                  <a:cubicBezTo>
                    <a:pt x="3268599" y="19050"/>
                    <a:pt x="2154047" y="481330"/>
                    <a:pt x="1316228" y="1320800"/>
                  </a:cubicBezTo>
                  <a:cubicBezTo>
                    <a:pt x="909447" y="1728343"/>
                    <a:pt x="590042" y="2202815"/>
                    <a:pt x="366903" y="2731008"/>
                  </a:cubicBezTo>
                  <a:cubicBezTo>
                    <a:pt x="136017" y="3277362"/>
                    <a:pt x="19050" y="3857244"/>
                    <a:pt x="19050" y="4454525"/>
                  </a:cubicBezTo>
                  <a:cubicBezTo>
                    <a:pt x="19050" y="5052949"/>
                    <a:pt x="136271" y="5633593"/>
                    <a:pt x="367538" y="6180328"/>
                  </a:cubicBezTo>
                  <a:cubicBezTo>
                    <a:pt x="590931" y="6708522"/>
                    <a:pt x="910717" y="7182866"/>
                    <a:pt x="1318006" y="7590282"/>
                  </a:cubicBezTo>
                  <a:cubicBezTo>
                    <a:pt x="2155825" y="8428355"/>
                    <a:pt x="3269742" y="8890000"/>
                    <a:pt x="4454525" y="8890000"/>
                  </a:cubicBezTo>
                  <a:cubicBezTo>
                    <a:pt x="5052568" y="8890000"/>
                    <a:pt x="5632958" y="8772779"/>
                    <a:pt x="6179439" y="8541766"/>
                  </a:cubicBezTo>
                  <a:cubicBezTo>
                    <a:pt x="6707632" y="8318500"/>
                    <a:pt x="7181977" y="7998841"/>
                    <a:pt x="7589520" y="7591679"/>
                  </a:cubicBezTo>
                  <a:cubicBezTo>
                    <a:pt x="8428101" y="6753733"/>
                    <a:pt x="8890000" y="5639562"/>
                    <a:pt x="8890000" y="4454525"/>
                  </a:cubicBezTo>
                  <a:cubicBezTo>
                    <a:pt x="8890000" y="3269742"/>
                    <a:pt x="8428355" y="2155825"/>
                    <a:pt x="7590028" y="1317879"/>
                  </a:cubicBezTo>
                  <a:cubicBezTo>
                    <a:pt x="7182612" y="910590"/>
                    <a:pt x="6708140" y="590931"/>
                    <a:pt x="6180074" y="367538"/>
                  </a:cubicBezTo>
                  <a:cubicBezTo>
                    <a:pt x="5633339" y="136271"/>
                    <a:pt x="5052822" y="19050"/>
                    <a:pt x="4454525" y="19050"/>
                  </a:cubicBezTo>
                  <a:close/>
                  <a:moveTo>
                    <a:pt x="4454525" y="8648065"/>
                  </a:moveTo>
                  <a:cubicBezTo>
                    <a:pt x="3334385" y="8648065"/>
                    <a:pt x="2281301" y="8211693"/>
                    <a:pt x="1489075" y="7419213"/>
                  </a:cubicBezTo>
                  <a:cubicBezTo>
                    <a:pt x="697103" y="6626987"/>
                    <a:pt x="260985" y="5574157"/>
                    <a:pt x="260985" y="4454525"/>
                  </a:cubicBezTo>
                  <a:cubicBezTo>
                    <a:pt x="260985" y="3889756"/>
                    <a:pt x="371602" y="3341497"/>
                    <a:pt x="589788" y="2824988"/>
                  </a:cubicBezTo>
                  <a:cubicBezTo>
                    <a:pt x="800735" y="2325624"/>
                    <a:pt x="1102741" y="1877060"/>
                    <a:pt x="1487297" y="1491742"/>
                  </a:cubicBezTo>
                  <a:cubicBezTo>
                    <a:pt x="2279396" y="698119"/>
                    <a:pt x="3333242" y="260985"/>
                    <a:pt x="4454398" y="260985"/>
                  </a:cubicBezTo>
                  <a:cubicBezTo>
                    <a:pt x="5573776" y="260985"/>
                    <a:pt x="6626606" y="697103"/>
                    <a:pt x="7418832" y="1488948"/>
                  </a:cubicBezTo>
                  <a:cubicBezTo>
                    <a:pt x="8211438" y="2281174"/>
                    <a:pt x="8647937" y="3334385"/>
                    <a:pt x="8647937" y="4454398"/>
                  </a:cubicBezTo>
                  <a:cubicBezTo>
                    <a:pt x="8647937" y="5574792"/>
                    <a:pt x="8211311" y="6628130"/>
                    <a:pt x="7418450" y="7420356"/>
                  </a:cubicBezTo>
                  <a:cubicBezTo>
                    <a:pt x="6626225" y="8212074"/>
                    <a:pt x="5573522" y="8648065"/>
                    <a:pt x="4454525" y="8648065"/>
                  </a:cubicBezTo>
                  <a:close/>
                  <a:moveTo>
                    <a:pt x="4454525" y="280035"/>
                  </a:moveTo>
                  <a:cubicBezTo>
                    <a:pt x="3338449" y="280035"/>
                    <a:pt x="2289429" y="715137"/>
                    <a:pt x="1500886" y="1505204"/>
                  </a:cubicBezTo>
                  <a:cubicBezTo>
                    <a:pt x="713613" y="2294001"/>
                    <a:pt x="280035" y="3341370"/>
                    <a:pt x="280035" y="4454525"/>
                  </a:cubicBezTo>
                  <a:cubicBezTo>
                    <a:pt x="280035" y="5569077"/>
                    <a:pt x="714248" y="6617081"/>
                    <a:pt x="1502537" y="7405751"/>
                  </a:cubicBezTo>
                  <a:cubicBezTo>
                    <a:pt x="2291080" y="8194548"/>
                    <a:pt x="3339465" y="8629015"/>
                    <a:pt x="4454525" y="8629015"/>
                  </a:cubicBezTo>
                  <a:cubicBezTo>
                    <a:pt x="5568442" y="8629015"/>
                    <a:pt x="6616319" y="8195056"/>
                    <a:pt x="7405116" y="7407021"/>
                  </a:cubicBezTo>
                  <a:cubicBezTo>
                    <a:pt x="8194422" y="6618477"/>
                    <a:pt x="8629015" y="5569839"/>
                    <a:pt x="8629015" y="4454525"/>
                  </a:cubicBezTo>
                  <a:cubicBezTo>
                    <a:pt x="8629015" y="3339465"/>
                    <a:pt x="8194548" y="2291080"/>
                    <a:pt x="7405497" y="1502537"/>
                  </a:cubicBezTo>
                  <a:cubicBezTo>
                    <a:pt x="6616827" y="714121"/>
                    <a:pt x="5568823" y="280035"/>
                    <a:pt x="4454525" y="280035"/>
                  </a:cubicBezTo>
                  <a:close/>
                </a:path>
              </a:pathLst>
            </a:custGeom>
            <a:solidFill>
              <a:srgbClr val="15141E"/>
            </a:solidFill>
          </p:spPr>
          <p:txBody>
            <a:bodyPr/>
            <a:lstStyle/>
            <a:p>
              <a:endParaRPr lang="ms-MY" noProof="0" dirty="0"/>
            </a:p>
          </p:txBody>
        </p:sp>
      </p:grpSp>
      <p:sp>
        <p:nvSpPr>
          <p:cNvPr id="6" name="Freeform 6"/>
          <p:cNvSpPr/>
          <p:nvPr/>
        </p:nvSpPr>
        <p:spPr>
          <a:xfrm>
            <a:off x="13070191" y="280670"/>
            <a:ext cx="4763878" cy="4114800"/>
          </a:xfrm>
          <a:custGeom>
            <a:avLst/>
            <a:gdLst/>
            <a:ahLst/>
            <a:cxnLst/>
            <a:rect l="l" t="t" r="r" b="b"/>
            <a:pathLst>
              <a:path w="4763878" h="4114800">
                <a:moveTo>
                  <a:pt x="0" y="0"/>
                </a:moveTo>
                <a:lnTo>
                  <a:pt x="4763879" y="0"/>
                </a:lnTo>
                <a:lnTo>
                  <a:pt x="476387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ms-MY" noProof="0" dirty="0"/>
          </a:p>
        </p:txBody>
      </p:sp>
      <p:sp>
        <p:nvSpPr>
          <p:cNvPr id="7" name="Freeform 7"/>
          <p:cNvSpPr/>
          <p:nvPr/>
        </p:nvSpPr>
        <p:spPr>
          <a:xfrm>
            <a:off x="14613842" y="555484"/>
            <a:ext cx="2066212" cy="2298984"/>
          </a:xfrm>
          <a:custGeom>
            <a:avLst/>
            <a:gdLst/>
            <a:ahLst/>
            <a:cxnLst/>
            <a:rect l="l" t="t" r="r" b="b"/>
            <a:pathLst>
              <a:path w="2066212" h="2298984">
                <a:moveTo>
                  <a:pt x="0" y="0"/>
                </a:moveTo>
                <a:lnTo>
                  <a:pt x="2066212" y="0"/>
                </a:lnTo>
                <a:lnTo>
                  <a:pt x="2066212" y="2298984"/>
                </a:lnTo>
                <a:lnTo>
                  <a:pt x="0" y="22989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ms-MY" noProof="0" dirty="0"/>
          </a:p>
        </p:txBody>
      </p:sp>
      <p:sp>
        <p:nvSpPr>
          <p:cNvPr id="8" name="TextBox 8"/>
          <p:cNvSpPr txBox="1"/>
          <p:nvPr/>
        </p:nvSpPr>
        <p:spPr>
          <a:xfrm>
            <a:off x="1176431" y="1030378"/>
            <a:ext cx="8949881" cy="1469727"/>
          </a:xfrm>
          <a:prstGeom prst="rect">
            <a:avLst/>
          </a:prstGeom>
        </p:spPr>
        <p:txBody>
          <a:bodyPr lIns="0" tIns="0" rIns="0" bIns="0" rtlCol="0" anchor="t">
            <a:spAutoFit/>
          </a:bodyPr>
          <a:lstStyle/>
          <a:p>
            <a:pPr algn="l">
              <a:lnSpc>
                <a:spcPts val="12209"/>
              </a:lnSpc>
            </a:pPr>
            <a:r>
              <a:rPr lang="ms-MY" sz="7630" spc="152" noProof="0" dirty="0">
                <a:solidFill>
                  <a:srgbClr val="B2784D"/>
                </a:solidFill>
                <a:latin typeface="Chewy"/>
                <a:ea typeface="Chewy"/>
                <a:cs typeface="Chewy"/>
                <a:sym typeface="Chewy"/>
              </a:rPr>
              <a:t>Siapakah jiran kita?</a:t>
            </a:r>
          </a:p>
        </p:txBody>
      </p:sp>
      <p:sp>
        <p:nvSpPr>
          <p:cNvPr id="9" name="TextBox 9"/>
          <p:cNvSpPr txBox="1"/>
          <p:nvPr/>
        </p:nvSpPr>
        <p:spPr>
          <a:xfrm>
            <a:off x="876643" y="3234947"/>
            <a:ext cx="8750107" cy="5489953"/>
          </a:xfrm>
          <a:prstGeom prst="rect">
            <a:avLst/>
          </a:prstGeom>
        </p:spPr>
        <p:txBody>
          <a:bodyPr lIns="0" tIns="0" rIns="0" bIns="0" rtlCol="0" anchor="t">
            <a:spAutoFit/>
          </a:bodyPr>
          <a:lstStyle/>
          <a:p>
            <a:pPr algn="ctr">
              <a:lnSpc>
                <a:spcPts val="7226"/>
              </a:lnSpc>
            </a:pPr>
            <a:r>
              <a:rPr lang="ms-MY" sz="5161" noProof="0" dirty="0">
                <a:solidFill>
                  <a:srgbClr val="15141E"/>
                </a:solidFill>
                <a:latin typeface="Chewy"/>
                <a:ea typeface="Chewy"/>
                <a:cs typeface="Chewy"/>
                <a:sym typeface="Chewy"/>
              </a:rPr>
              <a:t>Mari kita fikirkan tentang dunia kita.</a:t>
            </a:r>
          </a:p>
          <a:p>
            <a:pPr algn="ctr">
              <a:lnSpc>
                <a:spcPts val="7226"/>
              </a:lnSpc>
            </a:pPr>
            <a:endParaRPr lang="ms-MY" sz="5161" noProof="0" dirty="0">
              <a:solidFill>
                <a:srgbClr val="15141E"/>
              </a:solidFill>
              <a:latin typeface="Chewy"/>
              <a:ea typeface="Chewy"/>
              <a:cs typeface="Chewy"/>
              <a:sym typeface="Chewy"/>
            </a:endParaRPr>
          </a:p>
          <a:p>
            <a:pPr algn="ctr">
              <a:lnSpc>
                <a:spcPts val="7226"/>
              </a:lnSpc>
            </a:pPr>
            <a:r>
              <a:rPr lang="ms-MY" sz="5161" noProof="0" dirty="0">
                <a:solidFill>
                  <a:srgbClr val="15141E"/>
                </a:solidFill>
                <a:latin typeface="Chewy"/>
                <a:ea typeface="Chewy"/>
                <a:cs typeface="Chewy"/>
                <a:sym typeface="Chewy"/>
              </a:rPr>
              <a:t>Tutup mata anda seketika dan bayangkan kanak-kanak di bahagian yang berbeza di dunia.</a:t>
            </a:r>
          </a:p>
        </p:txBody>
      </p:sp>
      <p:sp>
        <p:nvSpPr>
          <p:cNvPr id="10" name="Freeform 10"/>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7"/>
            <a:stretch>
              <a:fillRect/>
            </a:stretch>
          </a:blipFill>
        </p:spPr>
        <p:txBody>
          <a:bodyPr/>
          <a:lstStyle/>
          <a:p>
            <a:endParaRPr lang="ms-MY"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C49B"/>
        </a:solidFill>
        <a:effectLst/>
      </p:bgPr>
    </p:bg>
    <p:spTree>
      <p:nvGrpSpPr>
        <p:cNvPr id="1" name=""/>
        <p:cNvGrpSpPr/>
        <p:nvPr/>
      </p:nvGrpSpPr>
      <p:grpSpPr>
        <a:xfrm>
          <a:off x="0" y="0"/>
          <a:ext cx="0" cy="0"/>
          <a:chOff x="0" y="0"/>
          <a:chExt cx="0" cy="0"/>
        </a:xfrm>
      </p:grpSpPr>
      <p:sp>
        <p:nvSpPr>
          <p:cNvPr id="2" name="Freeform 2"/>
          <p:cNvSpPr/>
          <p:nvPr/>
        </p:nvSpPr>
        <p:spPr>
          <a:xfrm>
            <a:off x="9144000" y="294636"/>
            <a:ext cx="8294092" cy="4312928"/>
          </a:xfrm>
          <a:custGeom>
            <a:avLst/>
            <a:gdLst/>
            <a:ahLst/>
            <a:cxnLst/>
            <a:rect l="l" t="t" r="r" b="b"/>
            <a:pathLst>
              <a:path w="8294092" h="4312928">
                <a:moveTo>
                  <a:pt x="0" y="0"/>
                </a:moveTo>
                <a:lnTo>
                  <a:pt x="8294092" y="0"/>
                </a:lnTo>
                <a:lnTo>
                  <a:pt x="8294092" y="4312928"/>
                </a:lnTo>
                <a:lnTo>
                  <a:pt x="0" y="43129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ms-MY" noProof="0" dirty="0"/>
          </a:p>
        </p:txBody>
      </p:sp>
      <p:sp>
        <p:nvSpPr>
          <p:cNvPr id="3" name="Freeform 3"/>
          <p:cNvSpPr/>
          <p:nvPr/>
        </p:nvSpPr>
        <p:spPr>
          <a:xfrm>
            <a:off x="14118078" y="777128"/>
            <a:ext cx="2984591" cy="3113003"/>
          </a:xfrm>
          <a:custGeom>
            <a:avLst/>
            <a:gdLst/>
            <a:ahLst/>
            <a:cxnLst/>
            <a:rect l="l" t="t" r="r" b="b"/>
            <a:pathLst>
              <a:path w="2984591" h="3113003">
                <a:moveTo>
                  <a:pt x="0" y="0"/>
                </a:moveTo>
                <a:lnTo>
                  <a:pt x="2984591" y="0"/>
                </a:lnTo>
                <a:lnTo>
                  <a:pt x="2984591" y="3113003"/>
                </a:lnTo>
                <a:lnTo>
                  <a:pt x="0" y="31130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ms-MY" noProof="0" dirty="0"/>
          </a:p>
        </p:txBody>
      </p:sp>
      <p:sp>
        <p:nvSpPr>
          <p:cNvPr id="4" name="Freeform 4"/>
          <p:cNvSpPr/>
          <p:nvPr/>
        </p:nvSpPr>
        <p:spPr>
          <a:xfrm>
            <a:off x="9216147" y="5199093"/>
            <a:ext cx="8596357" cy="4233706"/>
          </a:xfrm>
          <a:custGeom>
            <a:avLst/>
            <a:gdLst/>
            <a:ahLst/>
            <a:cxnLst/>
            <a:rect l="l" t="t" r="r" b="b"/>
            <a:pathLst>
              <a:path w="8596357" h="4233706">
                <a:moveTo>
                  <a:pt x="0" y="0"/>
                </a:moveTo>
                <a:lnTo>
                  <a:pt x="8596357" y="0"/>
                </a:lnTo>
                <a:lnTo>
                  <a:pt x="8596357" y="4233706"/>
                </a:lnTo>
                <a:lnTo>
                  <a:pt x="0" y="423370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ms-MY" noProof="0" dirty="0"/>
          </a:p>
        </p:txBody>
      </p:sp>
      <p:sp>
        <p:nvSpPr>
          <p:cNvPr id="6" name="Freeform 6"/>
          <p:cNvSpPr/>
          <p:nvPr/>
        </p:nvSpPr>
        <p:spPr>
          <a:xfrm>
            <a:off x="11204322" y="7997831"/>
            <a:ext cx="3216591" cy="1801291"/>
          </a:xfrm>
          <a:custGeom>
            <a:avLst/>
            <a:gdLst/>
            <a:ahLst/>
            <a:cxnLst/>
            <a:rect l="l" t="t" r="r" b="b"/>
            <a:pathLst>
              <a:path w="3216591" h="1801291">
                <a:moveTo>
                  <a:pt x="0" y="0"/>
                </a:moveTo>
                <a:lnTo>
                  <a:pt x="3216591" y="0"/>
                </a:lnTo>
                <a:lnTo>
                  <a:pt x="3216591" y="1801291"/>
                </a:lnTo>
                <a:lnTo>
                  <a:pt x="0" y="180129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ms-MY" noProof="0" dirty="0"/>
          </a:p>
        </p:txBody>
      </p:sp>
      <p:sp>
        <p:nvSpPr>
          <p:cNvPr id="7" name="Freeform 7"/>
          <p:cNvSpPr/>
          <p:nvPr/>
        </p:nvSpPr>
        <p:spPr>
          <a:xfrm>
            <a:off x="14118078" y="2451100"/>
            <a:ext cx="1083306" cy="1820682"/>
          </a:xfrm>
          <a:custGeom>
            <a:avLst/>
            <a:gdLst/>
            <a:ahLst/>
            <a:cxnLst/>
            <a:rect l="l" t="t" r="r" b="b"/>
            <a:pathLst>
              <a:path w="1083306" h="1820682">
                <a:moveTo>
                  <a:pt x="0" y="0"/>
                </a:moveTo>
                <a:lnTo>
                  <a:pt x="1083306" y="0"/>
                </a:lnTo>
                <a:lnTo>
                  <a:pt x="1083306" y="1820682"/>
                </a:lnTo>
                <a:lnTo>
                  <a:pt x="0" y="182068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ms-MY" noProof="0" dirty="0"/>
          </a:p>
        </p:txBody>
      </p:sp>
      <p:sp>
        <p:nvSpPr>
          <p:cNvPr id="8" name="Freeform 8"/>
          <p:cNvSpPr/>
          <p:nvPr/>
        </p:nvSpPr>
        <p:spPr>
          <a:xfrm>
            <a:off x="318867" y="0"/>
            <a:ext cx="6279875" cy="5384993"/>
          </a:xfrm>
          <a:custGeom>
            <a:avLst/>
            <a:gdLst/>
            <a:ahLst/>
            <a:cxnLst/>
            <a:rect l="l" t="t" r="r" b="b"/>
            <a:pathLst>
              <a:path w="6279875" h="5384993">
                <a:moveTo>
                  <a:pt x="0" y="0"/>
                </a:moveTo>
                <a:lnTo>
                  <a:pt x="6279875" y="0"/>
                </a:lnTo>
                <a:lnTo>
                  <a:pt x="6279875" y="5384993"/>
                </a:lnTo>
                <a:lnTo>
                  <a:pt x="0" y="538499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ms-MY" noProof="0" dirty="0"/>
          </a:p>
        </p:txBody>
      </p:sp>
      <p:sp>
        <p:nvSpPr>
          <p:cNvPr id="9" name="Freeform 9"/>
          <p:cNvSpPr/>
          <p:nvPr/>
        </p:nvSpPr>
        <p:spPr>
          <a:xfrm>
            <a:off x="4119503" y="538909"/>
            <a:ext cx="2479240" cy="3535458"/>
          </a:xfrm>
          <a:custGeom>
            <a:avLst/>
            <a:gdLst/>
            <a:ahLst/>
            <a:cxnLst/>
            <a:rect l="l" t="t" r="r" b="b"/>
            <a:pathLst>
              <a:path w="2479240" h="3535458">
                <a:moveTo>
                  <a:pt x="0" y="0"/>
                </a:moveTo>
                <a:lnTo>
                  <a:pt x="2479239" y="0"/>
                </a:lnTo>
                <a:lnTo>
                  <a:pt x="2479239" y="3535457"/>
                </a:lnTo>
                <a:lnTo>
                  <a:pt x="0" y="3535457"/>
                </a:lnTo>
                <a:lnTo>
                  <a:pt x="0" y="0"/>
                </a:lnTo>
                <a:close/>
              </a:path>
            </a:pathLst>
          </a:custGeom>
          <a:blipFill>
            <a:blip r:embed="rId14"/>
            <a:stretch>
              <a:fillRect/>
            </a:stretch>
          </a:blipFill>
        </p:spPr>
        <p:txBody>
          <a:bodyPr/>
          <a:lstStyle/>
          <a:p>
            <a:endParaRPr lang="ms-MY" noProof="0" dirty="0"/>
          </a:p>
        </p:txBody>
      </p:sp>
      <p:sp>
        <p:nvSpPr>
          <p:cNvPr id="10" name="Freeform 10"/>
          <p:cNvSpPr/>
          <p:nvPr/>
        </p:nvSpPr>
        <p:spPr>
          <a:xfrm>
            <a:off x="1447564" y="3026274"/>
            <a:ext cx="2067408" cy="1323141"/>
          </a:xfrm>
          <a:custGeom>
            <a:avLst/>
            <a:gdLst/>
            <a:ahLst/>
            <a:cxnLst/>
            <a:rect l="l" t="t" r="r" b="b"/>
            <a:pathLst>
              <a:path w="2067408" h="1323141">
                <a:moveTo>
                  <a:pt x="0" y="0"/>
                </a:moveTo>
                <a:lnTo>
                  <a:pt x="2067408" y="0"/>
                </a:lnTo>
                <a:lnTo>
                  <a:pt x="2067408" y="1323141"/>
                </a:lnTo>
                <a:lnTo>
                  <a:pt x="0" y="132314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ms-MY" noProof="0" dirty="0"/>
          </a:p>
        </p:txBody>
      </p:sp>
      <p:sp>
        <p:nvSpPr>
          <p:cNvPr id="11" name="Freeform 11"/>
          <p:cNvSpPr/>
          <p:nvPr/>
        </p:nvSpPr>
        <p:spPr>
          <a:xfrm>
            <a:off x="1589398" y="5292390"/>
            <a:ext cx="7626750" cy="3965910"/>
          </a:xfrm>
          <a:custGeom>
            <a:avLst/>
            <a:gdLst/>
            <a:ahLst/>
            <a:cxnLst/>
            <a:rect l="l" t="t" r="r" b="b"/>
            <a:pathLst>
              <a:path w="7626750" h="3965910">
                <a:moveTo>
                  <a:pt x="0" y="0"/>
                </a:moveTo>
                <a:lnTo>
                  <a:pt x="7626749" y="0"/>
                </a:lnTo>
                <a:lnTo>
                  <a:pt x="7626749" y="3965910"/>
                </a:lnTo>
                <a:lnTo>
                  <a:pt x="0" y="396591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ms-MY" noProof="0" dirty="0"/>
          </a:p>
        </p:txBody>
      </p:sp>
      <p:sp>
        <p:nvSpPr>
          <p:cNvPr id="12" name="Freeform 12"/>
          <p:cNvSpPr/>
          <p:nvPr/>
        </p:nvSpPr>
        <p:spPr>
          <a:xfrm>
            <a:off x="5427132" y="6969131"/>
            <a:ext cx="2734086" cy="2057400"/>
          </a:xfrm>
          <a:custGeom>
            <a:avLst/>
            <a:gdLst/>
            <a:ahLst/>
            <a:cxnLst/>
            <a:rect l="l" t="t" r="r" b="b"/>
            <a:pathLst>
              <a:path w="2734086" h="2057400">
                <a:moveTo>
                  <a:pt x="0" y="0"/>
                </a:moveTo>
                <a:lnTo>
                  <a:pt x="2734086" y="0"/>
                </a:lnTo>
                <a:lnTo>
                  <a:pt x="2734086" y="2057400"/>
                </a:lnTo>
                <a:lnTo>
                  <a:pt x="0" y="20574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ms-MY" noProof="0" dirty="0"/>
          </a:p>
        </p:txBody>
      </p:sp>
      <p:sp>
        <p:nvSpPr>
          <p:cNvPr id="13" name="Freeform 13"/>
          <p:cNvSpPr/>
          <p:nvPr/>
        </p:nvSpPr>
        <p:spPr>
          <a:xfrm>
            <a:off x="1589398" y="6715132"/>
            <a:ext cx="891870" cy="2236665"/>
          </a:xfrm>
          <a:custGeom>
            <a:avLst/>
            <a:gdLst/>
            <a:ahLst/>
            <a:cxnLst/>
            <a:rect l="l" t="t" r="r" b="b"/>
            <a:pathLst>
              <a:path w="891870" h="2236665">
                <a:moveTo>
                  <a:pt x="0" y="0"/>
                </a:moveTo>
                <a:lnTo>
                  <a:pt x="891870" y="0"/>
                </a:lnTo>
                <a:lnTo>
                  <a:pt x="891870" y="2236666"/>
                </a:lnTo>
                <a:lnTo>
                  <a:pt x="0" y="2236666"/>
                </a:lnTo>
                <a:lnTo>
                  <a:pt x="0" y="0"/>
                </a:lnTo>
                <a:close/>
              </a:path>
            </a:pathLst>
          </a:custGeom>
          <a:blipFill>
            <a:blip r:embed="rId21"/>
            <a:stretch>
              <a:fillRect/>
            </a:stretch>
          </a:blipFill>
        </p:spPr>
        <p:txBody>
          <a:bodyPr/>
          <a:lstStyle/>
          <a:p>
            <a:endParaRPr lang="ms-MY" noProof="0" dirty="0"/>
          </a:p>
        </p:txBody>
      </p:sp>
      <p:sp>
        <p:nvSpPr>
          <p:cNvPr id="14" name="TextBox 14"/>
          <p:cNvSpPr txBox="1"/>
          <p:nvPr/>
        </p:nvSpPr>
        <p:spPr>
          <a:xfrm>
            <a:off x="2035540" y="5448300"/>
            <a:ext cx="5192433" cy="2819298"/>
          </a:xfrm>
          <a:prstGeom prst="rect">
            <a:avLst/>
          </a:prstGeom>
        </p:spPr>
        <p:txBody>
          <a:bodyPr wrap="square" lIns="0" tIns="0" rIns="0" bIns="0" rtlCol="0" anchor="t">
            <a:spAutoFit/>
          </a:bodyPr>
          <a:lstStyle/>
          <a:p>
            <a:pPr algn="ctr">
              <a:lnSpc>
                <a:spcPts val="5560"/>
              </a:lnSpc>
            </a:pPr>
            <a:r>
              <a:rPr lang="ms-MY" sz="3475" spc="69" noProof="0" dirty="0">
                <a:solidFill>
                  <a:srgbClr val="15141E"/>
                </a:solidFill>
                <a:latin typeface="Chewy"/>
                <a:ea typeface="Chewy"/>
                <a:cs typeface="Chewy"/>
                <a:sym typeface="Chewy"/>
              </a:rPr>
              <a:t>Di Australia, mereka mungkin meluangkan masa di pantai atau meneroka alam semula jadi.</a:t>
            </a:r>
          </a:p>
        </p:txBody>
      </p:sp>
      <p:sp>
        <p:nvSpPr>
          <p:cNvPr id="5" name="Freeform 5"/>
          <p:cNvSpPr/>
          <p:nvPr/>
        </p:nvSpPr>
        <p:spPr>
          <a:xfrm>
            <a:off x="14118078" y="7032681"/>
            <a:ext cx="3976275" cy="1930301"/>
          </a:xfrm>
          <a:custGeom>
            <a:avLst/>
            <a:gdLst/>
            <a:ahLst/>
            <a:cxnLst/>
            <a:rect l="l" t="t" r="r" b="b"/>
            <a:pathLst>
              <a:path w="3976275" h="1930301">
                <a:moveTo>
                  <a:pt x="0" y="0"/>
                </a:moveTo>
                <a:lnTo>
                  <a:pt x="3976275" y="0"/>
                </a:lnTo>
                <a:lnTo>
                  <a:pt x="3976275" y="1930300"/>
                </a:lnTo>
                <a:lnTo>
                  <a:pt x="0" y="193030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ms-MY" noProof="0" dirty="0"/>
          </a:p>
        </p:txBody>
      </p:sp>
      <p:sp>
        <p:nvSpPr>
          <p:cNvPr id="15" name="TextBox 15"/>
          <p:cNvSpPr txBox="1"/>
          <p:nvPr/>
        </p:nvSpPr>
        <p:spPr>
          <a:xfrm>
            <a:off x="9589164" y="952500"/>
            <a:ext cx="4528914" cy="3111942"/>
          </a:xfrm>
          <a:prstGeom prst="rect">
            <a:avLst/>
          </a:prstGeom>
        </p:spPr>
        <p:txBody>
          <a:bodyPr lIns="0" tIns="0" rIns="0" bIns="0" rtlCol="0" anchor="t">
            <a:spAutoFit/>
          </a:bodyPr>
          <a:lstStyle/>
          <a:p>
            <a:pPr algn="ctr">
              <a:lnSpc>
                <a:spcPts val="4899"/>
              </a:lnSpc>
              <a:spcBef>
                <a:spcPct val="0"/>
              </a:spcBef>
            </a:pPr>
            <a:r>
              <a:rPr lang="ms-MY" sz="3499" noProof="0" dirty="0">
                <a:solidFill>
                  <a:srgbClr val="15141E"/>
                </a:solidFill>
                <a:latin typeface="Chewy"/>
                <a:ea typeface="Chewy"/>
                <a:cs typeface="Chewy"/>
                <a:sym typeface="Chewy"/>
              </a:rPr>
              <a:t>Di </a:t>
            </a:r>
            <a:r>
              <a:rPr lang="ms-MY" sz="3499" noProof="0" dirty="0" err="1">
                <a:solidFill>
                  <a:srgbClr val="15141E"/>
                </a:solidFill>
                <a:latin typeface="Chewy"/>
                <a:ea typeface="Chewy"/>
                <a:cs typeface="Chewy"/>
                <a:sym typeface="Chewy"/>
              </a:rPr>
              <a:t>Nigeria</a:t>
            </a:r>
            <a:r>
              <a:rPr lang="ms-MY" sz="3499" noProof="0" dirty="0">
                <a:solidFill>
                  <a:srgbClr val="15141E"/>
                </a:solidFill>
                <a:latin typeface="Chewy"/>
                <a:ea typeface="Chewy"/>
                <a:cs typeface="Chewy"/>
                <a:sym typeface="Chewy"/>
              </a:rPr>
              <a:t>, beberapa kanak-kanak suka bermain bola sepak dengan rakan-rakan mereka.</a:t>
            </a:r>
          </a:p>
        </p:txBody>
      </p:sp>
      <p:sp>
        <p:nvSpPr>
          <p:cNvPr id="16" name="TextBox 16"/>
          <p:cNvSpPr txBox="1"/>
          <p:nvPr/>
        </p:nvSpPr>
        <p:spPr>
          <a:xfrm>
            <a:off x="9216147" y="5448300"/>
            <a:ext cx="5443584" cy="2469586"/>
          </a:xfrm>
          <a:prstGeom prst="rect">
            <a:avLst/>
          </a:prstGeom>
        </p:spPr>
        <p:txBody>
          <a:bodyPr lIns="0" tIns="0" rIns="0" bIns="0" rtlCol="0" anchor="t">
            <a:spAutoFit/>
          </a:bodyPr>
          <a:lstStyle/>
          <a:p>
            <a:pPr algn="ctr">
              <a:lnSpc>
                <a:spcPts val="4911"/>
              </a:lnSpc>
              <a:spcBef>
                <a:spcPct val="0"/>
              </a:spcBef>
            </a:pPr>
            <a:r>
              <a:rPr lang="ms-MY" sz="3508" noProof="0" dirty="0">
                <a:solidFill>
                  <a:srgbClr val="15141E"/>
                </a:solidFill>
                <a:latin typeface="Chewy"/>
                <a:ea typeface="Chewy"/>
                <a:cs typeface="Chewy"/>
                <a:sym typeface="Chewy"/>
              </a:rPr>
              <a:t>Di Filipina, kanak-kanak mungkin suka bermain permainan dengan batang buluh yang dipanggil </a:t>
            </a:r>
            <a:r>
              <a:rPr lang="ms-MY" sz="3508" noProof="0" dirty="0" err="1">
                <a:solidFill>
                  <a:srgbClr val="15141E"/>
                </a:solidFill>
                <a:latin typeface="Chewy"/>
                <a:ea typeface="Chewy"/>
                <a:cs typeface="Chewy"/>
                <a:sym typeface="Chewy"/>
              </a:rPr>
              <a:t>tinikling</a:t>
            </a:r>
            <a:r>
              <a:rPr lang="ms-MY" sz="3508" noProof="0" dirty="0">
                <a:solidFill>
                  <a:srgbClr val="15141E"/>
                </a:solidFill>
                <a:latin typeface="Chewy"/>
                <a:ea typeface="Chewy"/>
                <a:cs typeface="Chewy"/>
                <a:sym typeface="Chewy"/>
              </a:rPr>
              <a:t>.</a:t>
            </a:r>
          </a:p>
        </p:txBody>
      </p:sp>
      <p:sp>
        <p:nvSpPr>
          <p:cNvPr id="17" name="TextBox 17"/>
          <p:cNvSpPr txBox="1"/>
          <p:nvPr/>
        </p:nvSpPr>
        <p:spPr>
          <a:xfrm>
            <a:off x="622103" y="710453"/>
            <a:ext cx="4102297" cy="2483500"/>
          </a:xfrm>
          <a:prstGeom prst="rect">
            <a:avLst/>
          </a:prstGeom>
        </p:spPr>
        <p:txBody>
          <a:bodyPr wrap="square" lIns="0" tIns="0" rIns="0" bIns="0" rtlCol="0" anchor="t">
            <a:spAutoFit/>
          </a:bodyPr>
          <a:lstStyle/>
          <a:p>
            <a:pPr algn="ctr">
              <a:lnSpc>
                <a:spcPts val="4897"/>
              </a:lnSpc>
              <a:spcBef>
                <a:spcPct val="0"/>
              </a:spcBef>
            </a:pPr>
            <a:r>
              <a:rPr lang="ms-MY" sz="3498" noProof="0" dirty="0">
                <a:solidFill>
                  <a:srgbClr val="15141E"/>
                </a:solidFill>
                <a:latin typeface="Chewy"/>
                <a:ea typeface="Chewy"/>
                <a:cs typeface="Chewy"/>
                <a:sym typeface="Chewy"/>
              </a:rPr>
              <a:t>Di Rusia, kanak-kanak mungkin menaiki kereta luncur pada musim sejuk.</a:t>
            </a:r>
          </a:p>
        </p:txBody>
      </p:sp>
      <p:sp>
        <p:nvSpPr>
          <p:cNvPr id="18" name="Freeform 18"/>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24"/>
            <a:stretch>
              <a:fillRect/>
            </a:stretch>
          </a:blipFill>
        </p:spPr>
        <p:txBody>
          <a:bodyPr/>
          <a:lstStyle/>
          <a:p>
            <a:endParaRPr lang="ms-MY" noProof="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58794" b="-18983"/>
            </a:stretch>
          </a:blipFill>
        </p:spPr>
        <p:txBody>
          <a:bodyPr/>
          <a:lstStyle/>
          <a:p>
            <a:endParaRPr lang="ms-MY" noProof="0" dirty="0"/>
          </a:p>
        </p:txBody>
      </p:sp>
      <p:grpSp>
        <p:nvGrpSpPr>
          <p:cNvPr id="3" name="Group 3"/>
          <p:cNvGrpSpPr/>
          <p:nvPr/>
        </p:nvGrpSpPr>
        <p:grpSpPr>
          <a:xfrm>
            <a:off x="2264376" y="2027650"/>
            <a:ext cx="13759249" cy="5883164"/>
            <a:chOff x="0" y="0"/>
            <a:chExt cx="6099056" cy="2607827"/>
          </a:xfrm>
        </p:grpSpPr>
        <p:sp>
          <p:nvSpPr>
            <p:cNvPr id="4" name="Freeform 4"/>
            <p:cNvSpPr/>
            <p:nvPr/>
          </p:nvSpPr>
          <p:spPr>
            <a:xfrm>
              <a:off x="0" y="0"/>
              <a:ext cx="6099056" cy="2607827"/>
            </a:xfrm>
            <a:custGeom>
              <a:avLst/>
              <a:gdLst/>
              <a:ahLst/>
              <a:cxnLst/>
              <a:rect l="l" t="t" r="r" b="b"/>
              <a:pathLst>
                <a:path w="6099056" h="2607827">
                  <a:moveTo>
                    <a:pt x="0" y="0"/>
                  </a:moveTo>
                  <a:lnTo>
                    <a:pt x="6099056" y="0"/>
                  </a:lnTo>
                  <a:lnTo>
                    <a:pt x="6099056" y="2607827"/>
                  </a:lnTo>
                  <a:lnTo>
                    <a:pt x="0" y="2607827"/>
                  </a:lnTo>
                  <a:close/>
                </a:path>
              </a:pathLst>
            </a:custGeom>
            <a:solidFill>
              <a:srgbClr val="FFFFFF"/>
            </a:solidFill>
            <a:ln w="28575" cap="sq">
              <a:solidFill>
                <a:srgbClr val="15141E"/>
              </a:solidFill>
              <a:prstDash val="solid"/>
              <a:miter/>
            </a:ln>
          </p:spPr>
          <p:txBody>
            <a:bodyPr/>
            <a:lstStyle/>
            <a:p>
              <a:endParaRPr lang="ms-MY" noProof="0" dirty="0"/>
            </a:p>
          </p:txBody>
        </p:sp>
        <p:sp>
          <p:nvSpPr>
            <p:cNvPr id="5" name="TextBox 5"/>
            <p:cNvSpPr txBox="1"/>
            <p:nvPr/>
          </p:nvSpPr>
          <p:spPr>
            <a:xfrm>
              <a:off x="0" y="-28575"/>
              <a:ext cx="6099056" cy="2636402"/>
            </a:xfrm>
            <a:prstGeom prst="rect">
              <a:avLst/>
            </a:prstGeom>
          </p:spPr>
          <p:txBody>
            <a:bodyPr lIns="50800" tIns="50800" rIns="50800" bIns="50800" rtlCol="0" anchor="ctr"/>
            <a:lstStyle/>
            <a:p>
              <a:pPr algn="ctr">
                <a:lnSpc>
                  <a:spcPts val="1960"/>
                </a:lnSpc>
              </a:pPr>
              <a:endParaRPr lang="ms-MY" noProof="0" dirty="0"/>
            </a:p>
          </p:txBody>
        </p:sp>
      </p:grpSp>
      <p:sp>
        <p:nvSpPr>
          <p:cNvPr id="6" name="Freeform 6"/>
          <p:cNvSpPr/>
          <p:nvPr/>
        </p:nvSpPr>
        <p:spPr>
          <a:xfrm>
            <a:off x="10297629" y="2027650"/>
            <a:ext cx="9739893" cy="8229600"/>
          </a:xfrm>
          <a:custGeom>
            <a:avLst/>
            <a:gdLst/>
            <a:ahLst/>
            <a:cxnLst/>
            <a:rect l="l" t="t" r="r" b="b"/>
            <a:pathLst>
              <a:path w="9739893" h="8229600">
                <a:moveTo>
                  <a:pt x="0" y="0"/>
                </a:moveTo>
                <a:lnTo>
                  <a:pt x="9739893" y="0"/>
                </a:lnTo>
                <a:lnTo>
                  <a:pt x="9739893" y="8229600"/>
                </a:lnTo>
                <a:lnTo>
                  <a:pt x="0" y="8229600"/>
                </a:lnTo>
                <a:lnTo>
                  <a:pt x="0" y="0"/>
                </a:lnTo>
                <a:close/>
              </a:path>
            </a:pathLst>
          </a:custGeom>
          <a:blipFill>
            <a:blip r:embed="rId3"/>
            <a:stretch>
              <a:fillRect l="-27058"/>
            </a:stretch>
          </a:blipFill>
        </p:spPr>
        <p:txBody>
          <a:bodyPr/>
          <a:lstStyle/>
          <a:p>
            <a:endParaRPr lang="ms-MY" noProof="0" dirty="0"/>
          </a:p>
        </p:txBody>
      </p:sp>
      <p:sp>
        <p:nvSpPr>
          <p:cNvPr id="7" name="TextBox 7"/>
          <p:cNvSpPr txBox="1"/>
          <p:nvPr/>
        </p:nvSpPr>
        <p:spPr>
          <a:xfrm>
            <a:off x="2780276" y="2220038"/>
            <a:ext cx="10337347" cy="5473934"/>
          </a:xfrm>
          <a:prstGeom prst="rect">
            <a:avLst/>
          </a:prstGeom>
        </p:spPr>
        <p:txBody>
          <a:bodyPr lIns="0" tIns="0" rIns="0" bIns="0" rtlCol="0" anchor="t">
            <a:spAutoFit/>
          </a:bodyPr>
          <a:lstStyle/>
          <a:p>
            <a:pPr algn="ctr">
              <a:lnSpc>
                <a:spcPts val="8691"/>
              </a:lnSpc>
            </a:pPr>
            <a:r>
              <a:rPr lang="ms-MY" sz="4800" spc="108" noProof="0" dirty="0" err="1">
                <a:solidFill>
                  <a:srgbClr val="15141E"/>
                </a:solidFill>
                <a:latin typeface="Chewy"/>
                <a:ea typeface="Chewy"/>
                <a:cs typeface="Chewy"/>
                <a:sym typeface="Chewy"/>
              </a:rPr>
              <a:t>Yesus</a:t>
            </a:r>
            <a:r>
              <a:rPr lang="ms-MY" sz="4800" spc="108" noProof="0" dirty="0">
                <a:solidFill>
                  <a:srgbClr val="15141E"/>
                </a:solidFill>
                <a:latin typeface="Chewy"/>
                <a:ea typeface="Chewy"/>
                <a:cs typeface="Chewy"/>
                <a:sym typeface="Chewy"/>
              </a:rPr>
              <a:t> memberitahu kita untuk mengasihi sesama manusia. Dia ingin kita melayan semua orang dengan baik, tidak kira di mana mereka tinggal atau bagaimana rupa mereka.</a:t>
            </a:r>
          </a:p>
        </p:txBody>
      </p:sp>
      <p:sp>
        <p:nvSpPr>
          <p:cNvPr id="8" name="Freeform 8"/>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4"/>
            <a:stretch>
              <a:fillRect/>
            </a:stretch>
          </a:blipFill>
        </p:spPr>
        <p:txBody>
          <a:bodyPr/>
          <a:lstStyle/>
          <a:p>
            <a:endParaRPr lang="ms-MY" noProof="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6F2"/>
        </a:solidFill>
        <a:effectLst/>
      </p:bgPr>
    </p:bg>
    <p:spTree>
      <p:nvGrpSpPr>
        <p:cNvPr id="1" name=""/>
        <p:cNvGrpSpPr/>
        <p:nvPr/>
      </p:nvGrpSpPr>
      <p:grpSpPr>
        <a:xfrm>
          <a:off x="0" y="0"/>
          <a:ext cx="0" cy="0"/>
          <a:chOff x="0" y="0"/>
          <a:chExt cx="0" cy="0"/>
        </a:xfrm>
      </p:grpSpPr>
      <p:sp>
        <p:nvSpPr>
          <p:cNvPr id="2" name="Freeform 2"/>
          <p:cNvSpPr/>
          <p:nvPr/>
        </p:nvSpPr>
        <p:spPr>
          <a:xfrm>
            <a:off x="11421428" y="0"/>
            <a:ext cx="6866572" cy="10287000"/>
          </a:xfrm>
          <a:custGeom>
            <a:avLst/>
            <a:gdLst/>
            <a:ahLst/>
            <a:cxnLst/>
            <a:rect l="l" t="t" r="r" b="b"/>
            <a:pathLst>
              <a:path w="6866572" h="10287000">
                <a:moveTo>
                  <a:pt x="0" y="0"/>
                </a:moveTo>
                <a:lnTo>
                  <a:pt x="6866572" y="0"/>
                </a:lnTo>
                <a:lnTo>
                  <a:pt x="6866572" y="10287000"/>
                </a:lnTo>
                <a:lnTo>
                  <a:pt x="0" y="10287000"/>
                </a:lnTo>
                <a:lnTo>
                  <a:pt x="0" y="0"/>
                </a:lnTo>
                <a:close/>
              </a:path>
            </a:pathLst>
          </a:custGeom>
          <a:blipFill>
            <a:blip r:embed="rId2"/>
            <a:stretch>
              <a:fillRect/>
            </a:stretch>
          </a:blipFill>
        </p:spPr>
        <p:txBody>
          <a:bodyPr/>
          <a:lstStyle/>
          <a:p>
            <a:endParaRPr lang="ms-MY" noProof="0" dirty="0"/>
          </a:p>
        </p:txBody>
      </p:sp>
      <p:sp>
        <p:nvSpPr>
          <p:cNvPr id="3" name="TextBox 3"/>
          <p:cNvSpPr txBox="1"/>
          <p:nvPr/>
        </p:nvSpPr>
        <p:spPr>
          <a:xfrm>
            <a:off x="2590800" y="2173224"/>
            <a:ext cx="7789205" cy="3962623"/>
          </a:xfrm>
          <a:prstGeom prst="rect">
            <a:avLst/>
          </a:prstGeom>
        </p:spPr>
        <p:txBody>
          <a:bodyPr lIns="0" tIns="0" rIns="0" bIns="0" rtlCol="0" anchor="t">
            <a:spAutoFit/>
          </a:bodyPr>
          <a:lstStyle/>
          <a:p>
            <a:pPr algn="l">
              <a:lnSpc>
                <a:spcPts val="10344"/>
              </a:lnSpc>
            </a:pPr>
            <a:r>
              <a:rPr lang="ms-MY" sz="8620" noProof="0" dirty="0">
                <a:solidFill>
                  <a:srgbClr val="B2784D"/>
                </a:solidFill>
                <a:latin typeface="Chewy"/>
                <a:ea typeface="Chewy"/>
                <a:cs typeface="Chewy"/>
                <a:sym typeface="Chewy"/>
              </a:rPr>
              <a:t>Bahagian 2: Cara Mengasihi Jiran Anda</a:t>
            </a:r>
          </a:p>
        </p:txBody>
      </p:sp>
      <p:sp>
        <p:nvSpPr>
          <p:cNvPr id="4" name="Freeform 4"/>
          <p:cNvSpPr/>
          <p:nvPr/>
        </p:nvSpPr>
        <p:spPr>
          <a:xfrm>
            <a:off x="1237526" y="9070083"/>
            <a:ext cx="3085499" cy="856496"/>
          </a:xfrm>
          <a:custGeom>
            <a:avLst/>
            <a:gdLst/>
            <a:ahLst/>
            <a:cxnLst/>
            <a:rect l="l" t="t" r="r" b="b"/>
            <a:pathLst>
              <a:path w="3085499" h="856496">
                <a:moveTo>
                  <a:pt x="0" y="0"/>
                </a:moveTo>
                <a:lnTo>
                  <a:pt x="3085499" y="0"/>
                </a:lnTo>
                <a:lnTo>
                  <a:pt x="3085499" y="856495"/>
                </a:lnTo>
                <a:lnTo>
                  <a:pt x="0" y="856495"/>
                </a:lnTo>
                <a:lnTo>
                  <a:pt x="0" y="0"/>
                </a:lnTo>
                <a:close/>
              </a:path>
            </a:pathLst>
          </a:custGeom>
          <a:blipFill>
            <a:blip r:embed="rId3"/>
            <a:stretch>
              <a:fillRect/>
            </a:stretch>
          </a:blipFill>
        </p:spPr>
        <p:txBody>
          <a:bodyPr/>
          <a:lstStyle/>
          <a:p>
            <a:endParaRPr lang="ms-MY" noProof="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538</Words>
  <Application>Microsoft Macintosh PowerPoint</Application>
  <PresentationFormat>Custom</PresentationFormat>
  <Paragraphs>41</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Borsok</vt:lpstr>
      <vt:lpstr>Calibri</vt:lpstr>
      <vt:lpstr>Arial</vt:lpstr>
      <vt:lpstr>Garet Bold</vt:lpstr>
      <vt:lpstr>Chewy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Sermon Global Children's Day </dc:title>
  <cp:lastModifiedBy>Jay Lawrence (MAUM)</cp:lastModifiedBy>
  <cp:revision>11</cp:revision>
  <dcterms:created xsi:type="dcterms:W3CDTF">2006-08-16T00:00:00Z</dcterms:created>
  <dcterms:modified xsi:type="dcterms:W3CDTF">2025-02-21T01:53:55Z</dcterms:modified>
  <dc:identifier>DAGc4NoVQt8</dc:identifier>
</cp:coreProperties>
</file>